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8" r:id="rId2"/>
    <p:sldId id="269" r:id="rId3"/>
    <p:sldId id="259" r:id="rId4"/>
    <p:sldId id="273" r:id="rId5"/>
    <p:sldId id="262" r:id="rId6"/>
    <p:sldId id="263" r:id="rId7"/>
    <p:sldId id="274" r:id="rId8"/>
    <p:sldId id="275" r:id="rId9"/>
    <p:sldId id="276" r:id="rId10"/>
    <p:sldId id="257" r:id="rId11"/>
    <p:sldId id="266" r:id="rId12"/>
    <p:sldId id="267" r:id="rId13"/>
    <p:sldId id="270" r:id="rId14"/>
    <p:sldId id="272" r:id="rId15"/>
    <p:sldId id="278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6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4" Type="http://schemas.openxmlformats.org/officeDocument/2006/relationships/image" Target="../media/image10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4" Type="http://schemas.openxmlformats.org/officeDocument/2006/relationships/image" Target="../media/image15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8.png"/><Relationship Id="rId7" Type="http://schemas.openxmlformats.org/officeDocument/2006/relationships/image" Target="../media/image7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4" Type="http://schemas.openxmlformats.org/officeDocument/2006/relationships/image" Target="../media/image10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4" Type="http://schemas.openxmlformats.org/officeDocument/2006/relationships/image" Target="../media/image15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8.png"/><Relationship Id="rId7" Type="http://schemas.openxmlformats.org/officeDocument/2006/relationships/image" Target="../media/image7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AF364C-8B2E-4E2C-A4EA-C58B0FDB98B2}" type="doc">
      <dgm:prSet loTypeId="urn:microsoft.com/office/officeart/2018/2/layout/IconLabelDescription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0D24D3A-521D-4774-B955-7F309F23B04E}">
      <dgm:prSet custT="1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sz="2000" dirty="0"/>
            <a:t>Marketing is about managing </a:t>
          </a:r>
          <a:r>
            <a:rPr lang="en-US" sz="1600" dirty="0"/>
            <a:t>profitable</a:t>
          </a:r>
          <a:r>
            <a:rPr lang="en-US" sz="2000" dirty="0"/>
            <a:t> customer relationships</a:t>
          </a:r>
        </a:p>
      </dgm:t>
    </dgm:pt>
    <dgm:pt modelId="{6818F3D2-8A76-4C4F-9E5D-DFCDCD321A16}" type="parTrans" cxnId="{27B01732-82FA-4D66-B0C0-7208795EA3BB}">
      <dgm:prSet/>
      <dgm:spPr/>
      <dgm:t>
        <a:bodyPr/>
        <a:lstStyle/>
        <a:p>
          <a:endParaRPr lang="en-US"/>
        </a:p>
      </dgm:t>
    </dgm:pt>
    <dgm:pt modelId="{7AD54E57-4AC3-4EBC-BE3C-5AEE94738C03}" type="sibTrans" cxnId="{27B01732-82FA-4D66-B0C0-7208795EA3BB}">
      <dgm:prSet/>
      <dgm:spPr/>
      <dgm:t>
        <a:bodyPr/>
        <a:lstStyle/>
        <a:p>
          <a:endParaRPr lang="en-US"/>
        </a:p>
      </dgm:t>
    </dgm:pt>
    <dgm:pt modelId="{FCE56FD5-4CB6-43D1-A345-0CDD8740124B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The twofold goal of marketing is-</a:t>
          </a:r>
        </a:p>
      </dgm:t>
    </dgm:pt>
    <dgm:pt modelId="{2E57E709-8A5F-4402-BCB0-4600A387B592}" type="parTrans" cxnId="{91EFE4D2-800D-4403-B3B7-E517948048A4}">
      <dgm:prSet/>
      <dgm:spPr/>
      <dgm:t>
        <a:bodyPr/>
        <a:lstStyle/>
        <a:p>
          <a:endParaRPr lang="en-US"/>
        </a:p>
      </dgm:t>
    </dgm:pt>
    <dgm:pt modelId="{7A554D31-FFC8-4309-AA38-B49009CD290C}" type="sibTrans" cxnId="{91EFE4D2-800D-4403-B3B7-E517948048A4}">
      <dgm:prSet/>
      <dgm:spPr/>
      <dgm:t>
        <a:bodyPr/>
        <a:lstStyle/>
        <a:p>
          <a:endParaRPr lang="en-US"/>
        </a:p>
      </dgm:t>
    </dgm:pt>
    <dgm:pt modelId="{AD5D72A4-4A4F-4B8F-B298-39CC01CF12A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Attracting new customers</a:t>
          </a:r>
        </a:p>
      </dgm:t>
    </dgm:pt>
    <dgm:pt modelId="{0D201BB5-C7EC-4840-B204-316E55431CA6}" type="parTrans" cxnId="{7B0142CF-64CE-4CFF-8D21-764F423DB358}">
      <dgm:prSet/>
      <dgm:spPr/>
      <dgm:t>
        <a:bodyPr/>
        <a:lstStyle/>
        <a:p>
          <a:endParaRPr lang="en-US"/>
        </a:p>
      </dgm:t>
    </dgm:pt>
    <dgm:pt modelId="{5837BB2A-D22F-4C71-8AF8-EFF9237CF6EF}" type="sibTrans" cxnId="{7B0142CF-64CE-4CFF-8D21-764F423DB358}">
      <dgm:prSet/>
      <dgm:spPr/>
      <dgm:t>
        <a:bodyPr/>
        <a:lstStyle/>
        <a:p>
          <a:endParaRPr lang="en-US"/>
        </a:p>
      </dgm:t>
    </dgm:pt>
    <dgm:pt modelId="{4150BDD5-039F-4294-8878-C030F7B7968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Retaining and growing current customers</a:t>
          </a:r>
        </a:p>
      </dgm:t>
    </dgm:pt>
    <dgm:pt modelId="{BE4B2F34-BE2E-4D2C-ACE3-BF72142AB08A}" type="parTrans" cxnId="{9AE07843-2F38-4F14-B8FB-44A5BED0A079}">
      <dgm:prSet/>
      <dgm:spPr/>
      <dgm:t>
        <a:bodyPr/>
        <a:lstStyle/>
        <a:p>
          <a:endParaRPr lang="en-US"/>
        </a:p>
      </dgm:t>
    </dgm:pt>
    <dgm:pt modelId="{8C7C1BB2-47B9-4E9E-BCD7-68DC9B847A6A}" type="sibTrans" cxnId="{9AE07843-2F38-4F14-B8FB-44A5BED0A079}">
      <dgm:prSet/>
      <dgm:spPr/>
      <dgm:t>
        <a:bodyPr/>
        <a:lstStyle/>
        <a:p>
          <a:endParaRPr lang="en-US"/>
        </a:p>
      </dgm:t>
    </dgm:pt>
    <dgm:pt modelId="{C4BFAEDE-1C00-495D-B659-E805AA1EE749}" type="pres">
      <dgm:prSet presAssocID="{F6AF364C-8B2E-4E2C-A4EA-C58B0FDB98B2}" presName="root" presStyleCnt="0">
        <dgm:presLayoutVars>
          <dgm:dir/>
          <dgm:resizeHandles val="exact"/>
        </dgm:presLayoutVars>
      </dgm:prSet>
      <dgm:spPr/>
    </dgm:pt>
    <dgm:pt modelId="{BFBD8837-10C1-46EC-ABAA-AE44F148D2F6}" type="pres">
      <dgm:prSet presAssocID="{A0D24D3A-521D-4774-B955-7F309F23B04E}" presName="compNode" presStyleCnt="0"/>
      <dgm:spPr/>
    </dgm:pt>
    <dgm:pt modelId="{B018B837-F5C9-450C-86F2-CE56AAC7E74F}" type="pres">
      <dgm:prSet presAssocID="{A0D24D3A-521D-4774-B955-7F309F23B04E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D4433690-D5A0-4186-921B-4A169A48721B}" type="pres">
      <dgm:prSet presAssocID="{A0D24D3A-521D-4774-B955-7F309F23B04E}" presName="iconSpace" presStyleCnt="0"/>
      <dgm:spPr/>
    </dgm:pt>
    <dgm:pt modelId="{EF0E58BA-AB1C-42A2-AFA2-824CEBB06434}" type="pres">
      <dgm:prSet presAssocID="{A0D24D3A-521D-4774-B955-7F309F23B04E}" presName="parTx" presStyleLbl="revTx" presStyleIdx="0" presStyleCnt="4">
        <dgm:presLayoutVars>
          <dgm:chMax val="0"/>
          <dgm:chPref val="0"/>
        </dgm:presLayoutVars>
      </dgm:prSet>
      <dgm:spPr/>
    </dgm:pt>
    <dgm:pt modelId="{504F1BB4-349D-4EEB-89D2-1E967068AB6B}" type="pres">
      <dgm:prSet presAssocID="{A0D24D3A-521D-4774-B955-7F309F23B04E}" presName="txSpace" presStyleCnt="0"/>
      <dgm:spPr/>
    </dgm:pt>
    <dgm:pt modelId="{48162EF4-5BD2-45E0-8139-78DDE8A83B04}" type="pres">
      <dgm:prSet presAssocID="{A0D24D3A-521D-4774-B955-7F309F23B04E}" presName="desTx" presStyleLbl="revTx" presStyleIdx="1" presStyleCnt="4">
        <dgm:presLayoutVars/>
      </dgm:prSet>
      <dgm:spPr/>
    </dgm:pt>
    <dgm:pt modelId="{966A042B-5895-46D2-A821-628C174A3495}" type="pres">
      <dgm:prSet presAssocID="{7AD54E57-4AC3-4EBC-BE3C-5AEE94738C03}" presName="sibTrans" presStyleCnt="0"/>
      <dgm:spPr/>
    </dgm:pt>
    <dgm:pt modelId="{33F9D92F-92C4-43C1-AD35-280D8F613FC0}" type="pres">
      <dgm:prSet presAssocID="{FCE56FD5-4CB6-43D1-A345-0CDD8740124B}" presName="compNode" presStyleCnt="0"/>
      <dgm:spPr/>
    </dgm:pt>
    <dgm:pt modelId="{8F5EB50D-E012-4048-A328-7BFFB5BA28CF}" type="pres">
      <dgm:prSet presAssocID="{FCE56FD5-4CB6-43D1-A345-0CDD8740124B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3900A110-EF00-4662-B382-E4ECC44E57CD}" type="pres">
      <dgm:prSet presAssocID="{FCE56FD5-4CB6-43D1-A345-0CDD8740124B}" presName="iconSpace" presStyleCnt="0"/>
      <dgm:spPr/>
    </dgm:pt>
    <dgm:pt modelId="{F107B0C6-5540-4886-9038-CB16E8587A0F}" type="pres">
      <dgm:prSet presAssocID="{FCE56FD5-4CB6-43D1-A345-0CDD8740124B}" presName="parTx" presStyleLbl="revTx" presStyleIdx="2" presStyleCnt="4">
        <dgm:presLayoutVars>
          <dgm:chMax val="0"/>
          <dgm:chPref val="0"/>
        </dgm:presLayoutVars>
      </dgm:prSet>
      <dgm:spPr/>
    </dgm:pt>
    <dgm:pt modelId="{5D287CCE-CBA8-435B-809B-4D968EE37FCF}" type="pres">
      <dgm:prSet presAssocID="{FCE56FD5-4CB6-43D1-A345-0CDD8740124B}" presName="txSpace" presStyleCnt="0"/>
      <dgm:spPr/>
    </dgm:pt>
    <dgm:pt modelId="{8A79416A-ABE5-4C9F-9C56-0F40F1EE69E2}" type="pres">
      <dgm:prSet presAssocID="{FCE56FD5-4CB6-43D1-A345-0CDD8740124B}" presName="desTx" presStyleLbl="revTx" presStyleIdx="3" presStyleCnt="4">
        <dgm:presLayoutVars/>
      </dgm:prSet>
      <dgm:spPr/>
    </dgm:pt>
  </dgm:ptLst>
  <dgm:cxnLst>
    <dgm:cxn modelId="{6AA36E02-C4A2-4BCF-B347-83B4043FCF18}" type="presOf" srcId="{FCE56FD5-4CB6-43D1-A345-0CDD8740124B}" destId="{F107B0C6-5540-4886-9038-CB16E8587A0F}" srcOrd="0" destOrd="0" presId="urn:microsoft.com/office/officeart/2018/2/layout/IconLabelDescriptionList"/>
    <dgm:cxn modelId="{1D88C606-42A1-440D-B04A-383F8D85E480}" type="presOf" srcId="{4150BDD5-039F-4294-8878-C030F7B79684}" destId="{8A79416A-ABE5-4C9F-9C56-0F40F1EE69E2}" srcOrd="0" destOrd="1" presId="urn:microsoft.com/office/officeart/2018/2/layout/IconLabelDescriptionList"/>
    <dgm:cxn modelId="{27B01732-82FA-4D66-B0C0-7208795EA3BB}" srcId="{F6AF364C-8B2E-4E2C-A4EA-C58B0FDB98B2}" destId="{A0D24D3A-521D-4774-B955-7F309F23B04E}" srcOrd="0" destOrd="0" parTransId="{6818F3D2-8A76-4C4F-9E5D-DFCDCD321A16}" sibTransId="{7AD54E57-4AC3-4EBC-BE3C-5AEE94738C03}"/>
    <dgm:cxn modelId="{B6ECB039-9E37-4510-802D-4B622979B51C}" type="presOf" srcId="{AD5D72A4-4A4F-4B8F-B298-39CC01CF12AF}" destId="{8A79416A-ABE5-4C9F-9C56-0F40F1EE69E2}" srcOrd="0" destOrd="0" presId="urn:microsoft.com/office/officeart/2018/2/layout/IconLabelDescriptionList"/>
    <dgm:cxn modelId="{9AE07843-2F38-4F14-B8FB-44A5BED0A079}" srcId="{FCE56FD5-4CB6-43D1-A345-0CDD8740124B}" destId="{4150BDD5-039F-4294-8878-C030F7B79684}" srcOrd="1" destOrd="0" parTransId="{BE4B2F34-BE2E-4D2C-ACE3-BF72142AB08A}" sibTransId="{8C7C1BB2-47B9-4E9E-BCD7-68DC9B847A6A}"/>
    <dgm:cxn modelId="{26B88445-B51F-4E0A-9871-1939CBB976A4}" type="presOf" srcId="{A0D24D3A-521D-4774-B955-7F309F23B04E}" destId="{EF0E58BA-AB1C-42A2-AFA2-824CEBB06434}" srcOrd="0" destOrd="0" presId="urn:microsoft.com/office/officeart/2018/2/layout/IconLabelDescriptionList"/>
    <dgm:cxn modelId="{7B0142CF-64CE-4CFF-8D21-764F423DB358}" srcId="{FCE56FD5-4CB6-43D1-A345-0CDD8740124B}" destId="{AD5D72A4-4A4F-4B8F-B298-39CC01CF12AF}" srcOrd="0" destOrd="0" parTransId="{0D201BB5-C7EC-4840-B204-316E55431CA6}" sibTransId="{5837BB2A-D22F-4C71-8AF8-EFF9237CF6EF}"/>
    <dgm:cxn modelId="{A2509DD2-F9A1-45AA-A7CF-E160CDAA0A56}" type="presOf" srcId="{F6AF364C-8B2E-4E2C-A4EA-C58B0FDB98B2}" destId="{C4BFAEDE-1C00-495D-B659-E805AA1EE749}" srcOrd="0" destOrd="0" presId="urn:microsoft.com/office/officeart/2018/2/layout/IconLabelDescriptionList"/>
    <dgm:cxn modelId="{91EFE4D2-800D-4403-B3B7-E517948048A4}" srcId="{F6AF364C-8B2E-4E2C-A4EA-C58B0FDB98B2}" destId="{FCE56FD5-4CB6-43D1-A345-0CDD8740124B}" srcOrd="1" destOrd="0" parTransId="{2E57E709-8A5F-4402-BCB0-4600A387B592}" sibTransId="{7A554D31-FFC8-4309-AA38-B49009CD290C}"/>
    <dgm:cxn modelId="{362A9583-8553-4B83-925B-D5E64EC66986}" type="presParOf" srcId="{C4BFAEDE-1C00-495D-B659-E805AA1EE749}" destId="{BFBD8837-10C1-46EC-ABAA-AE44F148D2F6}" srcOrd="0" destOrd="0" presId="urn:microsoft.com/office/officeart/2018/2/layout/IconLabelDescriptionList"/>
    <dgm:cxn modelId="{BD84B09C-22C6-4208-B7D5-2E41DD7055E2}" type="presParOf" srcId="{BFBD8837-10C1-46EC-ABAA-AE44F148D2F6}" destId="{B018B837-F5C9-450C-86F2-CE56AAC7E74F}" srcOrd="0" destOrd="0" presId="urn:microsoft.com/office/officeart/2018/2/layout/IconLabelDescriptionList"/>
    <dgm:cxn modelId="{9F3A7CC8-A52B-4A39-A3F3-53281F6C881B}" type="presParOf" srcId="{BFBD8837-10C1-46EC-ABAA-AE44F148D2F6}" destId="{D4433690-D5A0-4186-921B-4A169A48721B}" srcOrd="1" destOrd="0" presId="urn:microsoft.com/office/officeart/2018/2/layout/IconLabelDescriptionList"/>
    <dgm:cxn modelId="{AFD8A4AE-3B65-4BBA-BB89-B6F7226DB11C}" type="presParOf" srcId="{BFBD8837-10C1-46EC-ABAA-AE44F148D2F6}" destId="{EF0E58BA-AB1C-42A2-AFA2-824CEBB06434}" srcOrd="2" destOrd="0" presId="urn:microsoft.com/office/officeart/2018/2/layout/IconLabelDescriptionList"/>
    <dgm:cxn modelId="{ED28F078-D2CF-4B26-BEA2-FA57F1ACC163}" type="presParOf" srcId="{BFBD8837-10C1-46EC-ABAA-AE44F148D2F6}" destId="{504F1BB4-349D-4EEB-89D2-1E967068AB6B}" srcOrd="3" destOrd="0" presId="urn:microsoft.com/office/officeart/2018/2/layout/IconLabelDescriptionList"/>
    <dgm:cxn modelId="{FA2B933B-5CBF-4CEC-B6C1-520A2EFA5939}" type="presParOf" srcId="{BFBD8837-10C1-46EC-ABAA-AE44F148D2F6}" destId="{48162EF4-5BD2-45E0-8139-78DDE8A83B04}" srcOrd="4" destOrd="0" presId="urn:microsoft.com/office/officeart/2018/2/layout/IconLabelDescriptionList"/>
    <dgm:cxn modelId="{EE33DD0C-735E-45D4-97E3-C9665377EAAD}" type="presParOf" srcId="{C4BFAEDE-1C00-495D-B659-E805AA1EE749}" destId="{966A042B-5895-46D2-A821-628C174A3495}" srcOrd="1" destOrd="0" presId="urn:microsoft.com/office/officeart/2018/2/layout/IconLabelDescriptionList"/>
    <dgm:cxn modelId="{57324AC6-DDED-4734-BEB1-9FAD8BB12A77}" type="presParOf" srcId="{C4BFAEDE-1C00-495D-B659-E805AA1EE749}" destId="{33F9D92F-92C4-43C1-AD35-280D8F613FC0}" srcOrd="2" destOrd="0" presId="urn:microsoft.com/office/officeart/2018/2/layout/IconLabelDescriptionList"/>
    <dgm:cxn modelId="{2A12EA0C-8C6E-415E-8D76-E2747463D2A9}" type="presParOf" srcId="{33F9D92F-92C4-43C1-AD35-280D8F613FC0}" destId="{8F5EB50D-E012-4048-A328-7BFFB5BA28CF}" srcOrd="0" destOrd="0" presId="urn:microsoft.com/office/officeart/2018/2/layout/IconLabelDescriptionList"/>
    <dgm:cxn modelId="{D0FEB648-FEAB-4454-B6C1-C578EAA68588}" type="presParOf" srcId="{33F9D92F-92C4-43C1-AD35-280D8F613FC0}" destId="{3900A110-EF00-4662-B382-E4ECC44E57CD}" srcOrd="1" destOrd="0" presId="urn:microsoft.com/office/officeart/2018/2/layout/IconLabelDescriptionList"/>
    <dgm:cxn modelId="{7A8EB379-4A22-4CC6-84B2-208CE8690BDE}" type="presParOf" srcId="{33F9D92F-92C4-43C1-AD35-280D8F613FC0}" destId="{F107B0C6-5540-4886-9038-CB16E8587A0F}" srcOrd="2" destOrd="0" presId="urn:microsoft.com/office/officeart/2018/2/layout/IconLabelDescriptionList"/>
    <dgm:cxn modelId="{141CAB54-1106-4049-ACBA-2D841CFC58A3}" type="presParOf" srcId="{33F9D92F-92C4-43C1-AD35-280D8F613FC0}" destId="{5D287CCE-CBA8-435B-809B-4D968EE37FCF}" srcOrd="3" destOrd="0" presId="urn:microsoft.com/office/officeart/2018/2/layout/IconLabelDescriptionList"/>
    <dgm:cxn modelId="{2A4ECEB0-6873-4C93-8AA2-C0D9C9DD3267}" type="presParOf" srcId="{33F9D92F-92C4-43C1-AD35-280D8F613FC0}" destId="{8A79416A-ABE5-4C9F-9C56-0F40F1EE69E2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D3CBC1-404F-4FC1-A726-82CAD85A1EA5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45E2F4E-5363-430E-BE67-79ED6BE8370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Market offerings </a:t>
          </a:r>
          <a:r>
            <a:rPr lang="en-US"/>
            <a:t>are some combination of </a:t>
          </a:r>
          <a:r>
            <a:rPr lang="en-US" b="1"/>
            <a:t>products, services, information, or experiences</a:t>
          </a:r>
          <a:r>
            <a:rPr lang="en-US"/>
            <a:t> offered to a market to satisfy a need or want</a:t>
          </a:r>
        </a:p>
      </dgm:t>
    </dgm:pt>
    <dgm:pt modelId="{B0E61E07-AB4B-4F1F-8666-BE01D495C0E8}" type="parTrans" cxnId="{D22A156D-DA27-443C-A8F2-388FE61750FB}">
      <dgm:prSet/>
      <dgm:spPr/>
      <dgm:t>
        <a:bodyPr/>
        <a:lstStyle/>
        <a:p>
          <a:endParaRPr lang="en-US"/>
        </a:p>
      </dgm:t>
    </dgm:pt>
    <dgm:pt modelId="{B4424522-9006-44CA-903F-2C72E08F8D20}" type="sibTrans" cxnId="{D22A156D-DA27-443C-A8F2-388FE61750F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E9B712AF-9937-4BC1-8DE1-F49CC6218DC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Marketing myopia is focusing only on existing wants and losing sight of underlying consumer needs</a:t>
          </a:r>
          <a:endParaRPr lang="en-US"/>
        </a:p>
      </dgm:t>
    </dgm:pt>
    <dgm:pt modelId="{CF6FCEF3-A799-4FF1-98E1-E7076F59B167}" type="parTrans" cxnId="{A027054C-6E89-4846-8C95-6A8E4CBD686D}">
      <dgm:prSet/>
      <dgm:spPr/>
      <dgm:t>
        <a:bodyPr/>
        <a:lstStyle/>
        <a:p>
          <a:endParaRPr lang="en-US"/>
        </a:p>
      </dgm:t>
    </dgm:pt>
    <dgm:pt modelId="{C4A4D7DE-2688-45C5-A5B2-27E0B3572F53}" type="sibTrans" cxnId="{A027054C-6E89-4846-8C95-6A8E4CBD686D}">
      <dgm:prSet/>
      <dgm:spPr/>
      <dgm:t>
        <a:bodyPr/>
        <a:lstStyle/>
        <a:p>
          <a:endParaRPr lang="en-US"/>
        </a:p>
      </dgm:t>
    </dgm:pt>
    <dgm:pt modelId="{D549315E-5CAF-4F06-9FCF-F98E24BAD12A}" type="pres">
      <dgm:prSet presAssocID="{8FD3CBC1-404F-4FC1-A726-82CAD85A1EA5}" presName="root" presStyleCnt="0">
        <dgm:presLayoutVars>
          <dgm:dir/>
          <dgm:resizeHandles val="exact"/>
        </dgm:presLayoutVars>
      </dgm:prSet>
      <dgm:spPr/>
    </dgm:pt>
    <dgm:pt modelId="{0C9F2799-E210-48E4-BBB2-68A6E81F06BB}" type="pres">
      <dgm:prSet presAssocID="{8FD3CBC1-404F-4FC1-A726-82CAD85A1EA5}" presName="container" presStyleCnt="0">
        <dgm:presLayoutVars>
          <dgm:dir/>
          <dgm:resizeHandles val="exact"/>
        </dgm:presLayoutVars>
      </dgm:prSet>
      <dgm:spPr/>
    </dgm:pt>
    <dgm:pt modelId="{6B5F0FA4-5000-4882-9E61-46B1E12A0FE7}" type="pres">
      <dgm:prSet presAssocID="{345E2F4E-5363-430E-BE67-79ED6BE8370D}" presName="compNode" presStyleCnt="0"/>
      <dgm:spPr/>
    </dgm:pt>
    <dgm:pt modelId="{2BF24216-2947-4AEA-896E-BAE89B59ECC1}" type="pres">
      <dgm:prSet presAssocID="{345E2F4E-5363-430E-BE67-79ED6BE8370D}" presName="iconBgRect" presStyleLbl="bgShp" presStyleIdx="0" presStyleCnt="2"/>
      <dgm:spPr/>
    </dgm:pt>
    <dgm:pt modelId="{26836CC2-A380-43F2-BE4F-91B3BD9CFC58}" type="pres">
      <dgm:prSet presAssocID="{345E2F4E-5363-430E-BE67-79ED6BE8370D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ag"/>
        </a:ext>
      </dgm:extLst>
    </dgm:pt>
    <dgm:pt modelId="{01FBF167-3D26-4D5F-A9F5-E6C522DED94E}" type="pres">
      <dgm:prSet presAssocID="{345E2F4E-5363-430E-BE67-79ED6BE8370D}" presName="spaceRect" presStyleCnt="0"/>
      <dgm:spPr/>
    </dgm:pt>
    <dgm:pt modelId="{8AC8B4CC-6717-40A0-B174-712BBFC745FC}" type="pres">
      <dgm:prSet presAssocID="{345E2F4E-5363-430E-BE67-79ED6BE8370D}" presName="textRect" presStyleLbl="revTx" presStyleIdx="0" presStyleCnt="2">
        <dgm:presLayoutVars>
          <dgm:chMax val="1"/>
          <dgm:chPref val="1"/>
        </dgm:presLayoutVars>
      </dgm:prSet>
      <dgm:spPr/>
    </dgm:pt>
    <dgm:pt modelId="{5E2BF9F3-D55D-471C-8D00-48F4DECDC9E3}" type="pres">
      <dgm:prSet presAssocID="{B4424522-9006-44CA-903F-2C72E08F8D20}" presName="sibTrans" presStyleLbl="sibTrans2D1" presStyleIdx="0" presStyleCnt="0"/>
      <dgm:spPr/>
    </dgm:pt>
    <dgm:pt modelId="{B10111D2-F259-4D90-A102-59C992D52180}" type="pres">
      <dgm:prSet presAssocID="{E9B712AF-9937-4BC1-8DE1-F49CC6218DCE}" presName="compNode" presStyleCnt="0"/>
      <dgm:spPr/>
    </dgm:pt>
    <dgm:pt modelId="{96276220-D670-48DA-891D-5FA2635ECBCA}" type="pres">
      <dgm:prSet presAssocID="{E9B712AF-9937-4BC1-8DE1-F49CC6218DCE}" presName="iconBgRect" presStyleLbl="bgShp" presStyleIdx="1" presStyleCnt="2"/>
      <dgm:spPr/>
    </dgm:pt>
    <dgm:pt modelId="{260AA766-9AE1-4F42-97AC-20FDCFED06BD}" type="pres">
      <dgm:prSet presAssocID="{E9B712AF-9937-4BC1-8DE1-F49CC6218DCE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E83C9180-51CE-4B0D-A8F2-9A1D6452F5AB}" type="pres">
      <dgm:prSet presAssocID="{E9B712AF-9937-4BC1-8DE1-F49CC6218DCE}" presName="spaceRect" presStyleCnt="0"/>
      <dgm:spPr/>
    </dgm:pt>
    <dgm:pt modelId="{F1BC2633-ECD7-4379-9049-98A789DEFF13}" type="pres">
      <dgm:prSet presAssocID="{E9B712AF-9937-4BC1-8DE1-F49CC6218DCE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A027054C-6E89-4846-8C95-6A8E4CBD686D}" srcId="{8FD3CBC1-404F-4FC1-A726-82CAD85A1EA5}" destId="{E9B712AF-9937-4BC1-8DE1-F49CC6218DCE}" srcOrd="1" destOrd="0" parTransId="{CF6FCEF3-A799-4FF1-98E1-E7076F59B167}" sibTransId="{C4A4D7DE-2688-45C5-A5B2-27E0B3572F53}"/>
    <dgm:cxn modelId="{116E1251-380F-45F2-9A0B-9A718741F29F}" type="presOf" srcId="{345E2F4E-5363-430E-BE67-79ED6BE8370D}" destId="{8AC8B4CC-6717-40A0-B174-712BBFC745FC}" srcOrd="0" destOrd="0" presId="urn:microsoft.com/office/officeart/2018/2/layout/IconCircleList"/>
    <dgm:cxn modelId="{D22A156D-DA27-443C-A8F2-388FE61750FB}" srcId="{8FD3CBC1-404F-4FC1-A726-82CAD85A1EA5}" destId="{345E2F4E-5363-430E-BE67-79ED6BE8370D}" srcOrd="0" destOrd="0" parTransId="{B0E61E07-AB4B-4F1F-8666-BE01D495C0E8}" sibTransId="{B4424522-9006-44CA-903F-2C72E08F8D20}"/>
    <dgm:cxn modelId="{D3192C96-8161-4C7C-9480-0DF1B12B58FE}" type="presOf" srcId="{B4424522-9006-44CA-903F-2C72E08F8D20}" destId="{5E2BF9F3-D55D-471C-8D00-48F4DECDC9E3}" srcOrd="0" destOrd="0" presId="urn:microsoft.com/office/officeart/2018/2/layout/IconCircleList"/>
    <dgm:cxn modelId="{EBF99AE0-627F-41B5-B12F-3164B91E2036}" type="presOf" srcId="{8FD3CBC1-404F-4FC1-A726-82CAD85A1EA5}" destId="{D549315E-5CAF-4F06-9FCF-F98E24BAD12A}" srcOrd="0" destOrd="0" presId="urn:microsoft.com/office/officeart/2018/2/layout/IconCircleList"/>
    <dgm:cxn modelId="{3489B0F2-3918-425A-B6C7-FA0F11481B6C}" type="presOf" srcId="{E9B712AF-9937-4BC1-8DE1-F49CC6218DCE}" destId="{F1BC2633-ECD7-4379-9049-98A789DEFF13}" srcOrd="0" destOrd="0" presId="urn:microsoft.com/office/officeart/2018/2/layout/IconCircleList"/>
    <dgm:cxn modelId="{7B66DA33-070F-41CF-84B5-2D6E97FAED55}" type="presParOf" srcId="{D549315E-5CAF-4F06-9FCF-F98E24BAD12A}" destId="{0C9F2799-E210-48E4-BBB2-68A6E81F06BB}" srcOrd="0" destOrd="0" presId="urn:microsoft.com/office/officeart/2018/2/layout/IconCircleList"/>
    <dgm:cxn modelId="{67F9070D-DB04-41B7-BF2D-FE2EDE02FD1F}" type="presParOf" srcId="{0C9F2799-E210-48E4-BBB2-68A6E81F06BB}" destId="{6B5F0FA4-5000-4882-9E61-46B1E12A0FE7}" srcOrd="0" destOrd="0" presId="urn:microsoft.com/office/officeart/2018/2/layout/IconCircleList"/>
    <dgm:cxn modelId="{F3351EE7-4224-4F04-92FC-F2E7B1AAE7B0}" type="presParOf" srcId="{6B5F0FA4-5000-4882-9E61-46B1E12A0FE7}" destId="{2BF24216-2947-4AEA-896E-BAE89B59ECC1}" srcOrd="0" destOrd="0" presId="urn:microsoft.com/office/officeart/2018/2/layout/IconCircleList"/>
    <dgm:cxn modelId="{009A9935-8D0D-496F-BFDD-84FFBCD4FE80}" type="presParOf" srcId="{6B5F0FA4-5000-4882-9E61-46B1E12A0FE7}" destId="{26836CC2-A380-43F2-BE4F-91B3BD9CFC58}" srcOrd="1" destOrd="0" presId="urn:microsoft.com/office/officeart/2018/2/layout/IconCircleList"/>
    <dgm:cxn modelId="{A8CCAEAA-833A-4036-B8E5-89D0F523A191}" type="presParOf" srcId="{6B5F0FA4-5000-4882-9E61-46B1E12A0FE7}" destId="{01FBF167-3D26-4D5F-A9F5-E6C522DED94E}" srcOrd="2" destOrd="0" presId="urn:microsoft.com/office/officeart/2018/2/layout/IconCircleList"/>
    <dgm:cxn modelId="{F461A8C9-25FA-4964-960C-56984C13264A}" type="presParOf" srcId="{6B5F0FA4-5000-4882-9E61-46B1E12A0FE7}" destId="{8AC8B4CC-6717-40A0-B174-712BBFC745FC}" srcOrd="3" destOrd="0" presId="urn:microsoft.com/office/officeart/2018/2/layout/IconCircleList"/>
    <dgm:cxn modelId="{F61C6C2D-B0D6-4529-AEFD-3B7343F59372}" type="presParOf" srcId="{0C9F2799-E210-48E4-BBB2-68A6E81F06BB}" destId="{5E2BF9F3-D55D-471C-8D00-48F4DECDC9E3}" srcOrd="1" destOrd="0" presId="urn:microsoft.com/office/officeart/2018/2/layout/IconCircleList"/>
    <dgm:cxn modelId="{4FB1F65A-4D1E-4C6B-9EDE-62F1856750A4}" type="presParOf" srcId="{0C9F2799-E210-48E4-BBB2-68A6E81F06BB}" destId="{B10111D2-F259-4D90-A102-59C992D52180}" srcOrd="2" destOrd="0" presId="urn:microsoft.com/office/officeart/2018/2/layout/IconCircleList"/>
    <dgm:cxn modelId="{57D65650-5B03-46A1-94A7-A0F366B86932}" type="presParOf" srcId="{B10111D2-F259-4D90-A102-59C992D52180}" destId="{96276220-D670-48DA-891D-5FA2635ECBCA}" srcOrd="0" destOrd="0" presId="urn:microsoft.com/office/officeart/2018/2/layout/IconCircleList"/>
    <dgm:cxn modelId="{B9E72EDB-7641-4F84-B001-2B39A9DBFD8A}" type="presParOf" srcId="{B10111D2-F259-4D90-A102-59C992D52180}" destId="{260AA766-9AE1-4F42-97AC-20FDCFED06BD}" srcOrd="1" destOrd="0" presId="urn:microsoft.com/office/officeart/2018/2/layout/IconCircleList"/>
    <dgm:cxn modelId="{663A1BD4-B16F-48C0-8E92-052AF6DF9DE0}" type="presParOf" srcId="{B10111D2-F259-4D90-A102-59C992D52180}" destId="{E83C9180-51CE-4B0D-A8F2-9A1D6452F5AB}" srcOrd="2" destOrd="0" presId="urn:microsoft.com/office/officeart/2018/2/layout/IconCircleList"/>
    <dgm:cxn modelId="{CE34BB9A-9068-425F-9FA9-26A714232BFB}" type="presParOf" srcId="{B10111D2-F259-4D90-A102-59C992D52180}" destId="{F1BC2633-ECD7-4379-9049-98A789DEFF13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5401BB-6898-4471-ABE2-7D4FDA7BA4ED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92B47EB-39CE-40AC-9221-6A9420E2EEE4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Market segmentation </a:t>
          </a:r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refers to dividing the markets into segments of customers</a:t>
          </a:r>
        </a:p>
      </dgm:t>
    </dgm:pt>
    <dgm:pt modelId="{3C70AADB-6F61-424C-9878-8C36C25120E5}" type="parTrans" cxnId="{6C655338-E2B5-4D7C-A151-47DD2B221137}">
      <dgm:prSet/>
      <dgm:spPr/>
      <dgm:t>
        <a:bodyPr/>
        <a:lstStyle/>
        <a:p>
          <a:endParaRPr lang="en-US"/>
        </a:p>
      </dgm:t>
    </dgm:pt>
    <dgm:pt modelId="{20DE9E93-0417-49FE-A336-F2D6CD0B1216}" type="sibTrans" cxnId="{6C655338-E2B5-4D7C-A151-47DD2B221137}">
      <dgm:prSet/>
      <dgm:spPr/>
      <dgm:t>
        <a:bodyPr/>
        <a:lstStyle/>
        <a:p>
          <a:endParaRPr lang="en-US"/>
        </a:p>
      </dgm:t>
    </dgm:pt>
    <dgm:pt modelId="{0EC87355-6C1B-4C96-A7DD-D7017A863F71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400" b="1">
              <a:latin typeface="Times New Roman" panose="02020603050405020304" pitchFamily="18" charset="0"/>
              <a:cs typeface="Times New Roman" panose="02020603050405020304" pitchFamily="18" charset="0"/>
            </a:rPr>
            <a:t>Target marketing </a:t>
          </a:r>
          <a:r>
            <a:rPr lang="en-US" sz="1400">
              <a:latin typeface="Times New Roman" panose="02020603050405020304" pitchFamily="18" charset="0"/>
              <a:cs typeface="Times New Roman" panose="02020603050405020304" pitchFamily="18" charset="0"/>
            </a:rPr>
            <a:t>refers to which segments to go after</a:t>
          </a:r>
        </a:p>
      </dgm:t>
    </dgm:pt>
    <dgm:pt modelId="{D488573F-B297-4E78-9144-70918D9DF6FC}" type="parTrans" cxnId="{49FDAB29-C42D-4413-90FA-66B72871A76C}">
      <dgm:prSet/>
      <dgm:spPr/>
      <dgm:t>
        <a:bodyPr/>
        <a:lstStyle/>
        <a:p>
          <a:endParaRPr lang="en-US"/>
        </a:p>
      </dgm:t>
    </dgm:pt>
    <dgm:pt modelId="{71803599-F2AF-4C38-9756-5CD25CF3BACC}" type="sibTrans" cxnId="{49FDAB29-C42D-4413-90FA-66B72871A76C}">
      <dgm:prSet/>
      <dgm:spPr/>
      <dgm:t>
        <a:bodyPr/>
        <a:lstStyle/>
        <a:p>
          <a:endParaRPr lang="en-US"/>
        </a:p>
      </dgm:t>
    </dgm:pt>
    <dgm:pt modelId="{698D467C-9A8E-4412-8AC1-32BDA4737ECC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400" b="1">
              <a:latin typeface="Times New Roman" panose="02020603050405020304" pitchFamily="18" charset="0"/>
              <a:cs typeface="Times New Roman" panose="02020603050405020304" pitchFamily="18" charset="0"/>
            </a:rPr>
            <a:t>Value </a:t>
          </a:r>
          <a:r>
            <a:rPr lang="en-US" sz="1400">
              <a:latin typeface="Times New Roman" panose="02020603050405020304" pitchFamily="18" charset="0"/>
              <a:cs typeface="Times New Roman" panose="02020603050405020304" pitchFamily="18" charset="0"/>
            </a:rPr>
            <a:t>– The </a:t>
          </a:r>
          <a:r>
            <a:rPr lang="en-US" sz="1400" b="1" i="1">
              <a:latin typeface="Times New Roman" panose="02020603050405020304" pitchFamily="18" charset="0"/>
              <a:cs typeface="Times New Roman" panose="02020603050405020304" pitchFamily="18" charset="0"/>
            </a:rPr>
            <a:t>tangible or intangible benefits</a:t>
          </a:r>
          <a:r>
            <a:rPr lang="en-US" sz="1400">
              <a:latin typeface="Times New Roman" panose="02020603050405020304" pitchFamily="18" charset="0"/>
              <a:cs typeface="Times New Roman" panose="02020603050405020304" pitchFamily="18" charset="0"/>
            </a:rPr>
            <a:t> a customer receives from buying a product or service</a:t>
          </a:r>
        </a:p>
      </dgm:t>
    </dgm:pt>
    <dgm:pt modelId="{F9ADAD38-2896-4F25-95BA-0B71052C077A}" type="parTrans" cxnId="{789A289D-DC24-4F8D-9BC2-26DD5BE5BABE}">
      <dgm:prSet/>
      <dgm:spPr/>
      <dgm:t>
        <a:bodyPr/>
        <a:lstStyle/>
        <a:p>
          <a:endParaRPr lang="en-US"/>
        </a:p>
      </dgm:t>
    </dgm:pt>
    <dgm:pt modelId="{59A07153-119E-4105-82A1-06F01F7E6C59}" type="sibTrans" cxnId="{789A289D-DC24-4F8D-9BC2-26DD5BE5BABE}">
      <dgm:prSet/>
      <dgm:spPr/>
      <dgm:t>
        <a:bodyPr/>
        <a:lstStyle/>
        <a:p>
          <a:endParaRPr lang="en-US"/>
        </a:p>
      </dgm:t>
    </dgm:pt>
    <dgm:pt modelId="{86B6C0B1-6A4D-4EB8-A09B-0EB70C5CA9B3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400" b="1">
              <a:latin typeface="Times New Roman" panose="02020603050405020304" pitchFamily="18" charset="0"/>
              <a:cs typeface="Times New Roman" panose="02020603050405020304" pitchFamily="18" charset="0"/>
            </a:rPr>
            <a:t>Value proposition/Positioning </a:t>
          </a:r>
          <a:r>
            <a:rPr lang="en-US" sz="1400">
              <a:latin typeface="Times New Roman" panose="02020603050405020304" pitchFamily="18" charset="0"/>
              <a:cs typeface="Times New Roman" panose="02020603050405020304" pitchFamily="18" charset="0"/>
            </a:rPr>
            <a:t>– </a:t>
          </a:r>
          <a:r>
            <a:rPr lang="en-US" sz="1400" b="1" i="1">
              <a:latin typeface="Times New Roman" panose="02020603050405020304" pitchFamily="18" charset="0"/>
              <a:cs typeface="Times New Roman" panose="02020603050405020304" pitchFamily="18" charset="0"/>
            </a:rPr>
            <a:t>Set of benefits or values</a:t>
          </a:r>
          <a:r>
            <a:rPr lang="en-US" sz="1400">
              <a:latin typeface="Times New Roman" panose="02020603050405020304" pitchFamily="18" charset="0"/>
              <a:cs typeface="Times New Roman" panose="02020603050405020304" pitchFamily="18" charset="0"/>
            </a:rPr>
            <a:t> a company promises to deliver to customers to satisfy their needs</a:t>
          </a:r>
        </a:p>
      </dgm:t>
    </dgm:pt>
    <dgm:pt modelId="{8633183B-F9CD-4E19-B440-CA8A85E45852}" type="parTrans" cxnId="{2C9AAF18-AB8A-4F17-B069-7EB01CE56A31}">
      <dgm:prSet/>
      <dgm:spPr/>
      <dgm:t>
        <a:bodyPr/>
        <a:lstStyle/>
        <a:p>
          <a:endParaRPr lang="en-US"/>
        </a:p>
      </dgm:t>
    </dgm:pt>
    <dgm:pt modelId="{D0B5608C-E79D-4165-90DD-70E6BACFAF70}" type="sibTrans" cxnId="{2C9AAF18-AB8A-4F17-B069-7EB01CE56A31}">
      <dgm:prSet/>
      <dgm:spPr/>
      <dgm:t>
        <a:bodyPr/>
        <a:lstStyle/>
        <a:p>
          <a:endParaRPr lang="en-US"/>
        </a:p>
      </dgm:t>
    </dgm:pt>
    <dgm:pt modelId="{63FD9E68-58B5-47B3-A8E6-6D0461307DF8}" type="pres">
      <dgm:prSet presAssocID="{8C5401BB-6898-4471-ABE2-7D4FDA7BA4ED}" presName="root" presStyleCnt="0">
        <dgm:presLayoutVars>
          <dgm:dir/>
          <dgm:resizeHandles val="exact"/>
        </dgm:presLayoutVars>
      </dgm:prSet>
      <dgm:spPr/>
    </dgm:pt>
    <dgm:pt modelId="{668B9DAB-6A14-42B9-A0AC-8EED01E7B7A5}" type="pres">
      <dgm:prSet presAssocID="{D92B47EB-39CE-40AC-9221-6A9420E2EEE4}" presName="compNode" presStyleCnt="0"/>
      <dgm:spPr/>
    </dgm:pt>
    <dgm:pt modelId="{D3A50D82-0ED3-4084-AE40-9415F04FE2F7}" type="pres">
      <dgm:prSet presAssocID="{D92B47EB-39CE-40AC-9221-6A9420E2EEE4}" presName="iconBgRect" presStyleLbl="bgShp" presStyleIdx="0" presStyleCnt="4"/>
      <dgm:spPr/>
    </dgm:pt>
    <dgm:pt modelId="{5D311BE1-EB68-440D-8E7E-BAF67CDAFC92}" type="pres">
      <dgm:prSet presAssocID="{D92B47EB-39CE-40AC-9221-6A9420E2EEE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3BFAD04D-6095-4A99-A680-81AF81569F48}" type="pres">
      <dgm:prSet presAssocID="{D92B47EB-39CE-40AC-9221-6A9420E2EEE4}" presName="spaceRect" presStyleCnt="0"/>
      <dgm:spPr/>
    </dgm:pt>
    <dgm:pt modelId="{C36B90BE-1136-418D-8EAB-37EDB909F315}" type="pres">
      <dgm:prSet presAssocID="{D92B47EB-39CE-40AC-9221-6A9420E2EEE4}" presName="textRect" presStyleLbl="revTx" presStyleIdx="0" presStyleCnt="4">
        <dgm:presLayoutVars>
          <dgm:chMax val="1"/>
          <dgm:chPref val="1"/>
        </dgm:presLayoutVars>
      </dgm:prSet>
      <dgm:spPr/>
    </dgm:pt>
    <dgm:pt modelId="{659CC34E-FB7D-44E1-B9BB-310B4840FB20}" type="pres">
      <dgm:prSet presAssocID="{20DE9E93-0417-49FE-A336-F2D6CD0B1216}" presName="sibTrans" presStyleCnt="0"/>
      <dgm:spPr/>
    </dgm:pt>
    <dgm:pt modelId="{018FFA06-88D2-415D-BFA3-E200EBFF445A}" type="pres">
      <dgm:prSet presAssocID="{0EC87355-6C1B-4C96-A7DD-D7017A863F71}" presName="compNode" presStyleCnt="0"/>
      <dgm:spPr/>
    </dgm:pt>
    <dgm:pt modelId="{5F0678D0-C5BF-4A39-BDFC-1814308862C5}" type="pres">
      <dgm:prSet presAssocID="{0EC87355-6C1B-4C96-A7DD-D7017A863F71}" presName="iconBgRect" presStyleLbl="bgShp" presStyleIdx="1" presStyleCnt="4"/>
      <dgm:spPr/>
    </dgm:pt>
    <dgm:pt modelId="{51AF44F7-9533-4288-B6C8-04F5A94FA7D8}" type="pres">
      <dgm:prSet presAssocID="{0EC87355-6C1B-4C96-A7DD-D7017A863F71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259937D6-0C0F-4456-902B-1E36096873B0}" type="pres">
      <dgm:prSet presAssocID="{0EC87355-6C1B-4C96-A7DD-D7017A863F71}" presName="spaceRect" presStyleCnt="0"/>
      <dgm:spPr/>
    </dgm:pt>
    <dgm:pt modelId="{AA710576-653D-4DC4-8071-06112774201B}" type="pres">
      <dgm:prSet presAssocID="{0EC87355-6C1B-4C96-A7DD-D7017A863F71}" presName="textRect" presStyleLbl="revTx" presStyleIdx="1" presStyleCnt="4">
        <dgm:presLayoutVars>
          <dgm:chMax val="1"/>
          <dgm:chPref val="1"/>
        </dgm:presLayoutVars>
      </dgm:prSet>
      <dgm:spPr/>
    </dgm:pt>
    <dgm:pt modelId="{903EDC68-DFDA-442F-B3B4-685210510426}" type="pres">
      <dgm:prSet presAssocID="{71803599-F2AF-4C38-9756-5CD25CF3BACC}" presName="sibTrans" presStyleCnt="0"/>
      <dgm:spPr/>
    </dgm:pt>
    <dgm:pt modelId="{B3146589-8D3E-43F6-885A-58EF97E19077}" type="pres">
      <dgm:prSet presAssocID="{698D467C-9A8E-4412-8AC1-32BDA4737ECC}" presName="compNode" presStyleCnt="0"/>
      <dgm:spPr/>
    </dgm:pt>
    <dgm:pt modelId="{FC16B190-17EA-48C4-A4DC-284361DE8386}" type="pres">
      <dgm:prSet presAssocID="{698D467C-9A8E-4412-8AC1-32BDA4737ECC}" presName="iconBgRect" presStyleLbl="bgShp" presStyleIdx="2" presStyleCnt="4"/>
      <dgm:spPr/>
    </dgm:pt>
    <dgm:pt modelId="{BCED3BBD-CF63-4A70-8FB1-2F19D2265B16}" type="pres">
      <dgm:prSet presAssocID="{698D467C-9A8E-4412-8AC1-32BDA4737ECC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2946F87B-7863-40C2-B190-476BB1C62E9C}" type="pres">
      <dgm:prSet presAssocID="{698D467C-9A8E-4412-8AC1-32BDA4737ECC}" presName="spaceRect" presStyleCnt="0"/>
      <dgm:spPr/>
    </dgm:pt>
    <dgm:pt modelId="{829F6A79-EE15-44AD-A476-EFE5DE3879DF}" type="pres">
      <dgm:prSet presAssocID="{698D467C-9A8E-4412-8AC1-32BDA4737ECC}" presName="textRect" presStyleLbl="revTx" presStyleIdx="2" presStyleCnt="4">
        <dgm:presLayoutVars>
          <dgm:chMax val="1"/>
          <dgm:chPref val="1"/>
        </dgm:presLayoutVars>
      </dgm:prSet>
      <dgm:spPr/>
    </dgm:pt>
    <dgm:pt modelId="{14D4FDCA-89D2-4108-9CC6-1570644792DF}" type="pres">
      <dgm:prSet presAssocID="{59A07153-119E-4105-82A1-06F01F7E6C59}" presName="sibTrans" presStyleCnt="0"/>
      <dgm:spPr/>
    </dgm:pt>
    <dgm:pt modelId="{9950A1D3-3858-4298-948B-E359FD8CDA96}" type="pres">
      <dgm:prSet presAssocID="{86B6C0B1-6A4D-4EB8-A09B-0EB70C5CA9B3}" presName="compNode" presStyleCnt="0"/>
      <dgm:spPr/>
    </dgm:pt>
    <dgm:pt modelId="{4C20FCEC-A4AA-481C-8A87-EDFD13C95049}" type="pres">
      <dgm:prSet presAssocID="{86B6C0B1-6A4D-4EB8-A09B-0EB70C5CA9B3}" presName="iconBgRect" presStyleLbl="bgShp" presStyleIdx="3" presStyleCnt="4"/>
      <dgm:spPr/>
    </dgm:pt>
    <dgm:pt modelId="{ACD11C6C-69DA-47A1-B651-FC6BF78FF0F0}" type="pres">
      <dgm:prSet presAssocID="{86B6C0B1-6A4D-4EB8-A09B-0EB70C5CA9B3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35AC9F8C-09FA-421C-9076-D921BBFD629F}" type="pres">
      <dgm:prSet presAssocID="{86B6C0B1-6A4D-4EB8-A09B-0EB70C5CA9B3}" presName="spaceRect" presStyleCnt="0"/>
      <dgm:spPr/>
    </dgm:pt>
    <dgm:pt modelId="{BCA7DC84-71A7-404C-BCEE-0C1F8100518D}" type="pres">
      <dgm:prSet presAssocID="{86B6C0B1-6A4D-4EB8-A09B-0EB70C5CA9B3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2C9AAF18-AB8A-4F17-B069-7EB01CE56A31}" srcId="{8C5401BB-6898-4471-ABE2-7D4FDA7BA4ED}" destId="{86B6C0B1-6A4D-4EB8-A09B-0EB70C5CA9B3}" srcOrd="3" destOrd="0" parTransId="{8633183B-F9CD-4E19-B440-CA8A85E45852}" sibTransId="{D0B5608C-E79D-4165-90DD-70E6BACFAF70}"/>
    <dgm:cxn modelId="{49FDAB29-C42D-4413-90FA-66B72871A76C}" srcId="{8C5401BB-6898-4471-ABE2-7D4FDA7BA4ED}" destId="{0EC87355-6C1B-4C96-A7DD-D7017A863F71}" srcOrd="1" destOrd="0" parTransId="{D488573F-B297-4E78-9144-70918D9DF6FC}" sibTransId="{71803599-F2AF-4C38-9756-5CD25CF3BACC}"/>
    <dgm:cxn modelId="{6C655338-E2B5-4D7C-A151-47DD2B221137}" srcId="{8C5401BB-6898-4471-ABE2-7D4FDA7BA4ED}" destId="{D92B47EB-39CE-40AC-9221-6A9420E2EEE4}" srcOrd="0" destOrd="0" parTransId="{3C70AADB-6F61-424C-9878-8C36C25120E5}" sibTransId="{20DE9E93-0417-49FE-A336-F2D6CD0B1216}"/>
    <dgm:cxn modelId="{18B75064-242C-4220-93FF-0D7F42C02B0B}" type="presOf" srcId="{0EC87355-6C1B-4C96-A7DD-D7017A863F71}" destId="{AA710576-653D-4DC4-8071-06112774201B}" srcOrd="0" destOrd="0" presId="urn:microsoft.com/office/officeart/2018/5/layout/IconCircleLabelList"/>
    <dgm:cxn modelId="{54CD1E80-3384-4A6A-BFD8-533E1FEA6314}" type="presOf" srcId="{8C5401BB-6898-4471-ABE2-7D4FDA7BA4ED}" destId="{63FD9E68-58B5-47B3-A8E6-6D0461307DF8}" srcOrd="0" destOrd="0" presId="urn:microsoft.com/office/officeart/2018/5/layout/IconCircleLabelList"/>
    <dgm:cxn modelId="{DF24A285-FF73-4FEE-863B-D8F68F1FD23E}" type="presOf" srcId="{D92B47EB-39CE-40AC-9221-6A9420E2EEE4}" destId="{C36B90BE-1136-418D-8EAB-37EDB909F315}" srcOrd="0" destOrd="0" presId="urn:microsoft.com/office/officeart/2018/5/layout/IconCircleLabelList"/>
    <dgm:cxn modelId="{789A289D-DC24-4F8D-9BC2-26DD5BE5BABE}" srcId="{8C5401BB-6898-4471-ABE2-7D4FDA7BA4ED}" destId="{698D467C-9A8E-4412-8AC1-32BDA4737ECC}" srcOrd="2" destOrd="0" parTransId="{F9ADAD38-2896-4F25-95BA-0B71052C077A}" sibTransId="{59A07153-119E-4105-82A1-06F01F7E6C59}"/>
    <dgm:cxn modelId="{670A18C1-2308-42A6-B92F-B760E016032B}" type="presOf" srcId="{86B6C0B1-6A4D-4EB8-A09B-0EB70C5CA9B3}" destId="{BCA7DC84-71A7-404C-BCEE-0C1F8100518D}" srcOrd="0" destOrd="0" presId="urn:microsoft.com/office/officeart/2018/5/layout/IconCircleLabelList"/>
    <dgm:cxn modelId="{8F4352DC-8CA9-4B4F-91BC-64A1E0565A89}" type="presOf" srcId="{698D467C-9A8E-4412-8AC1-32BDA4737ECC}" destId="{829F6A79-EE15-44AD-A476-EFE5DE3879DF}" srcOrd="0" destOrd="0" presId="urn:microsoft.com/office/officeart/2018/5/layout/IconCircleLabelList"/>
    <dgm:cxn modelId="{C6475269-1200-4572-ABF9-FF836D31DDC4}" type="presParOf" srcId="{63FD9E68-58B5-47B3-A8E6-6D0461307DF8}" destId="{668B9DAB-6A14-42B9-A0AC-8EED01E7B7A5}" srcOrd="0" destOrd="0" presId="urn:microsoft.com/office/officeart/2018/5/layout/IconCircleLabelList"/>
    <dgm:cxn modelId="{48A6B027-5C19-437A-AF0A-F46D8C9B4A71}" type="presParOf" srcId="{668B9DAB-6A14-42B9-A0AC-8EED01E7B7A5}" destId="{D3A50D82-0ED3-4084-AE40-9415F04FE2F7}" srcOrd="0" destOrd="0" presId="urn:microsoft.com/office/officeart/2018/5/layout/IconCircleLabelList"/>
    <dgm:cxn modelId="{08629E54-F9F5-4A7B-8BAA-03678066F47E}" type="presParOf" srcId="{668B9DAB-6A14-42B9-A0AC-8EED01E7B7A5}" destId="{5D311BE1-EB68-440D-8E7E-BAF67CDAFC92}" srcOrd="1" destOrd="0" presId="urn:microsoft.com/office/officeart/2018/5/layout/IconCircleLabelList"/>
    <dgm:cxn modelId="{C4398DF1-A84B-400E-91BF-B2CA4F8B7F90}" type="presParOf" srcId="{668B9DAB-6A14-42B9-A0AC-8EED01E7B7A5}" destId="{3BFAD04D-6095-4A99-A680-81AF81569F48}" srcOrd="2" destOrd="0" presId="urn:microsoft.com/office/officeart/2018/5/layout/IconCircleLabelList"/>
    <dgm:cxn modelId="{A1AE1512-3748-4018-8F33-59180CBA458E}" type="presParOf" srcId="{668B9DAB-6A14-42B9-A0AC-8EED01E7B7A5}" destId="{C36B90BE-1136-418D-8EAB-37EDB909F315}" srcOrd="3" destOrd="0" presId="urn:microsoft.com/office/officeart/2018/5/layout/IconCircleLabelList"/>
    <dgm:cxn modelId="{E87361B9-F43E-4E76-9A4A-A2165F6F4114}" type="presParOf" srcId="{63FD9E68-58B5-47B3-A8E6-6D0461307DF8}" destId="{659CC34E-FB7D-44E1-B9BB-310B4840FB20}" srcOrd="1" destOrd="0" presId="urn:microsoft.com/office/officeart/2018/5/layout/IconCircleLabelList"/>
    <dgm:cxn modelId="{DE682418-3B4D-4922-ADDA-D57ED4FFC257}" type="presParOf" srcId="{63FD9E68-58B5-47B3-A8E6-6D0461307DF8}" destId="{018FFA06-88D2-415D-BFA3-E200EBFF445A}" srcOrd="2" destOrd="0" presId="urn:microsoft.com/office/officeart/2018/5/layout/IconCircleLabelList"/>
    <dgm:cxn modelId="{94344663-23B7-4227-B70D-40873FD4AE61}" type="presParOf" srcId="{018FFA06-88D2-415D-BFA3-E200EBFF445A}" destId="{5F0678D0-C5BF-4A39-BDFC-1814308862C5}" srcOrd="0" destOrd="0" presId="urn:microsoft.com/office/officeart/2018/5/layout/IconCircleLabelList"/>
    <dgm:cxn modelId="{5B94812C-52DE-4C0A-9232-BC7B41F18BBF}" type="presParOf" srcId="{018FFA06-88D2-415D-BFA3-E200EBFF445A}" destId="{51AF44F7-9533-4288-B6C8-04F5A94FA7D8}" srcOrd="1" destOrd="0" presId="urn:microsoft.com/office/officeart/2018/5/layout/IconCircleLabelList"/>
    <dgm:cxn modelId="{7EC25F40-9267-4BCA-AB98-85C1CF26998D}" type="presParOf" srcId="{018FFA06-88D2-415D-BFA3-E200EBFF445A}" destId="{259937D6-0C0F-4456-902B-1E36096873B0}" srcOrd="2" destOrd="0" presId="urn:microsoft.com/office/officeart/2018/5/layout/IconCircleLabelList"/>
    <dgm:cxn modelId="{E528F92E-EBFA-46AE-80BA-B053D1EE2F15}" type="presParOf" srcId="{018FFA06-88D2-415D-BFA3-E200EBFF445A}" destId="{AA710576-653D-4DC4-8071-06112774201B}" srcOrd="3" destOrd="0" presId="urn:microsoft.com/office/officeart/2018/5/layout/IconCircleLabelList"/>
    <dgm:cxn modelId="{318EA72F-3C26-4024-9455-439ECAC9374D}" type="presParOf" srcId="{63FD9E68-58B5-47B3-A8E6-6D0461307DF8}" destId="{903EDC68-DFDA-442F-B3B4-685210510426}" srcOrd="3" destOrd="0" presId="urn:microsoft.com/office/officeart/2018/5/layout/IconCircleLabelList"/>
    <dgm:cxn modelId="{39A8F750-7E1E-4773-8CFF-03EB77C66E53}" type="presParOf" srcId="{63FD9E68-58B5-47B3-A8E6-6D0461307DF8}" destId="{B3146589-8D3E-43F6-885A-58EF97E19077}" srcOrd="4" destOrd="0" presId="urn:microsoft.com/office/officeart/2018/5/layout/IconCircleLabelList"/>
    <dgm:cxn modelId="{E76191CE-C527-4D3F-B0EC-B75C482BA247}" type="presParOf" srcId="{B3146589-8D3E-43F6-885A-58EF97E19077}" destId="{FC16B190-17EA-48C4-A4DC-284361DE8386}" srcOrd="0" destOrd="0" presId="urn:microsoft.com/office/officeart/2018/5/layout/IconCircleLabelList"/>
    <dgm:cxn modelId="{4667A884-D06E-4DAC-8494-B771B47E9F57}" type="presParOf" srcId="{B3146589-8D3E-43F6-885A-58EF97E19077}" destId="{BCED3BBD-CF63-4A70-8FB1-2F19D2265B16}" srcOrd="1" destOrd="0" presId="urn:microsoft.com/office/officeart/2018/5/layout/IconCircleLabelList"/>
    <dgm:cxn modelId="{0F0B3EC7-0F27-4796-BF82-4BBA1E6E8A1A}" type="presParOf" srcId="{B3146589-8D3E-43F6-885A-58EF97E19077}" destId="{2946F87B-7863-40C2-B190-476BB1C62E9C}" srcOrd="2" destOrd="0" presId="urn:microsoft.com/office/officeart/2018/5/layout/IconCircleLabelList"/>
    <dgm:cxn modelId="{42E97070-A741-41CB-AD4A-85C312ACC2D0}" type="presParOf" srcId="{B3146589-8D3E-43F6-885A-58EF97E19077}" destId="{829F6A79-EE15-44AD-A476-EFE5DE3879DF}" srcOrd="3" destOrd="0" presId="urn:microsoft.com/office/officeart/2018/5/layout/IconCircleLabelList"/>
    <dgm:cxn modelId="{5A076F79-83B7-45C9-9CC0-211051F0F1C1}" type="presParOf" srcId="{63FD9E68-58B5-47B3-A8E6-6D0461307DF8}" destId="{14D4FDCA-89D2-4108-9CC6-1570644792DF}" srcOrd="5" destOrd="0" presId="urn:microsoft.com/office/officeart/2018/5/layout/IconCircleLabelList"/>
    <dgm:cxn modelId="{2C41234A-78E5-4B20-B29B-CFF7005A9990}" type="presParOf" srcId="{63FD9E68-58B5-47B3-A8E6-6D0461307DF8}" destId="{9950A1D3-3858-4298-948B-E359FD8CDA96}" srcOrd="6" destOrd="0" presId="urn:microsoft.com/office/officeart/2018/5/layout/IconCircleLabelList"/>
    <dgm:cxn modelId="{60CCD2B7-08F4-436A-A662-916D0AB5509A}" type="presParOf" srcId="{9950A1D3-3858-4298-948B-E359FD8CDA96}" destId="{4C20FCEC-A4AA-481C-8A87-EDFD13C95049}" srcOrd="0" destOrd="0" presId="urn:microsoft.com/office/officeart/2018/5/layout/IconCircleLabelList"/>
    <dgm:cxn modelId="{C74F2C52-EA2B-4AB9-B0EF-5C10584A8454}" type="presParOf" srcId="{9950A1D3-3858-4298-948B-E359FD8CDA96}" destId="{ACD11C6C-69DA-47A1-B651-FC6BF78FF0F0}" srcOrd="1" destOrd="0" presId="urn:microsoft.com/office/officeart/2018/5/layout/IconCircleLabelList"/>
    <dgm:cxn modelId="{00B368C1-0149-4224-9B30-8F424B05A317}" type="presParOf" srcId="{9950A1D3-3858-4298-948B-E359FD8CDA96}" destId="{35AC9F8C-09FA-421C-9076-D921BBFD629F}" srcOrd="2" destOrd="0" presId="urn:microsoft.com/office/officeart/2018/5/layout/IconCircleLabelList"/>
    <dgm:cxn modelId="{7FB48B4B-B631-47AE-B5EB-F4D69133289E}" type="presParOf" srcId="{9950A1D3-3858-4298-948B-E359FD8CDA96}" destId="{BCA7DC84-71A7-404C-BCEE-0C1F8100518D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1D5EBC-D3A2-4961-91F5-90EB26D3A8A1}" type="doc">
      <dgm:prSet loTypeId="urn:microsoft.com/office/officeart/2005/8/layout/hProcess9" loCatId="process" qsTypeId="urn:microsoft.com/office/officeart/2005/8/quickstyle/simple1" qsCatId="simple" csTypeId="urn:microsoft.com/office/officeart/2005/8/colors/accent0_3" csCatId="mainScheme" phldr="1"/>
      <dgm:spPr/>
    </dgm:pt>
    <dgm:pt modelId="{052F830A-5BC4-49C0-BD9D-6FA1B03DF133}">
      <dgm:prSet phldrT="[Text]"/>
      <dgm:spPr/>
      <dgm:t>
        <a:bodyPr/>
        <a:lstStyle/>
        <a:p>
          <a:r>
            <a:rPr lang="en-US" dirty="0"/>
            <a:t>Selling Concept</a:t>
          </a:r>
        </a:p>
      </dgm:t>
    </dgm:pt>
    <dgm:pt modelId="{43E85D64-E031-488B-8722-8E4510DADF42}" type="parTrans" cxnId="{194462F2-D92F-4E50-98F8-747149D76C06}">
      <dgm:prSet/>
      <dgm:spPr/>
      <dgm:t>
        <a:bodyPr/>
        <a:lstStyle/>
        <a:p>
          <a:endParaRPr lang="en-US"/>
        </a:p>
      </dgm:t>
    </dgm:pt>
    <dgm:pt modelId="{DC1019EC-F9D9-4A7D-9492-9480F4448505}" type="sibTrans" cxnId="{194462F2-D92F-4E50-98F8-747149D76C06}">
      <dgm:prSet/>
      <dgm:spPr/>
      <dgm:t>
        <a:bodyPr/>
        <a:lstStyle/>
        <a:p>
          <a:endParaRPr lang="en-US"/>
        </a:p>
      </dgm:t>
    </dgm:pt>
    <dgm:pt modelId="{F7973352-9D36-4FF0-8359-828B370D8C51}">
      <dgm:prSet phldrT="[Text]"/>
      <dgm:spPr/>
      <dgm:t>
        <a:bodyPr/>
        <a:lstStyle/>
        <a:p>
          <a:r>
            <a:rPr lang="en-US" dirty="0"/>
            <a:t>Marketing Concept </a:t>
          </a:r>
        </a:p>
      </dgm:t>
    </dgm:pt>
    <dgm:pt modelId="{344944C4-B089-4467-A55C-C2EE12317EFF}" type="parTrans" cxnId="{137C019A-5435-4F4B-BCC0-30A03B9A56D2}">
      <dgm:prSet/>
      <dgm:spPr/>
      <dgm:t>
        <a:bodyPr/>
        <a:lstStyle/>
        <a:p>
          <a:endParaRPr lang="en-US"/>
        </a:p>
      </dgm:t>
    </dgm:pt>
    <dgm:pt modelId="{2F62A3EE-106E-46A6-86EF-2D51C46FC02F}" type="sibTrans" cxnId="{137C019A-5435-4F4B-BCC0-30A03B9A56D2}">
      <dgm:prSet/>
      <dgm:spPr/>
      <dgm:t>
        <a:bodyPr/>
        <a:lstStyle/>
        <a:p>
          <a:endParaRPr lang="en-US"/>
        </a:p>
      </dgm:t>
    </dgm:pt>
    <dgm:pt modelId="{2B23848C-63A4-4C3D-A1F8-820F43D6B417}">
      <dgm:prSet phldrT="[Text]"/>
      <dgm:spPr/>
      <dgm:t>
        <a:bodyPr/>
        <a:lstStyle/>
        <a:p>
          <a:r>
            <a:rPr lang="en-US" dirty="0"/>
            <a:t>Societal Marketing Concept</a:t>
          </a:r>
        </a:p>
      </dgm:t>
    </dgm:pt>
    <dgm:pt modelId="{796F00E3-2B64-420F-991B-890D93950444}" type="parTrans" cxnId="{B6FC7F92-6DFC-4889-BA8C-D0E761523B14}">
      <dgm:prSet/>
      <dgm:spPr/>
      <dgm:t>
        <a:bodyPr/>
        <a:lstStyle/>
        <a:p>
          <a:endParaRPr lang="en-US"/>
        </a:p>
      </dgm:t>
    </dgm:pt>
    <dgm:pt modelId="{6FA6E4FD-A189-42DA-BAB0-7F4720E4EFBA}" type="sibTrans" cxnId="{B6FC7F92-6DFC-4889-BA8C-D0E761523B14}">
      <dgm:prSet/>
      <dgm:spPr/>
      <dgm:t>
        <a:bodyPr/>
        <a:lstStyle/>
        <a:p>
          <a:endParaRPr lang="en-US"/>
        </a:p>
      </dgm:t>
    </dgm:pt>
    <dgm:pt modelId="{B9CD7703-D1B9-4C8B-95A7-E2F833EC9737}">
      <dgm:prSet phldrT="[Text]"/>
      <dgm:spPr/>
      <dgm:t>
        <a:bodyPr/>
        <a:lstStyle/>
        <a:p>
          <a:r>
            <a:rPr lang="en-US" dirty="0"/>
            <a:t>Production Concept</a:t>
          </a:r>
        </a:p>
      </dgm:t>
    </dgm:pt>
    <dgm:pt modelId="{D48B3EFF-919A-4632-87A2-8A88A26B8187}" type="parTrans" cxnId="{039F11C9-F6A5-4C03-A1B6-3D00D7292D05}">
      <dgm:prSet/>
      <dgm:spPr/>
      <dgm:t>
        <a:bodyPr/>
        <a:lstStyle/>
        <a:p>
          <a:endParaRPr lang="en-US"/>
        </a:p>
      </dgm:t>
    </dgm:pt>
    <dgm:pt modelId="{73EE19F3-D418-409D-9B96-FB5DD908D8C2}" type="sibTrans" cxnId="{039F11C9-F6A5-4C03-A1B6-3D00D7292D05}">
      <dgm:prSet/>
      <dgm:spPr/>
      <dgm:t>
        <a:bodyPr/>
        <a:lstStyle/>
        <a:p>
          <a:endParaRPr lang="en-US"/>
        </a:p>
      </dgm:t>
    </dgm:pt>
    <dgm:pt modelId="{9AFD8E6B-B065-4090-B936-98F29054A498}">
      <dgm:prSet phldrT="[Text]"/>
      <dgm:spPr/>
      <dgm:t>
        <a:bodyPr/>
        <a:lstStyle/>
        <a:p>
          <a:r>
            <a:rPr lang="en-US" dirty="0"/>
            <a:t>Product Concept</a:t>
          </a:r>
        </a:p>
      </dgm:t>
    </dgm:pt>
    <dgm:pt modelId="{AB3ED5F7-6CAB-44BA-8F33-F7F92379767E}" type="parTrans" cxnId="{D90B4B8C-3480-43EA-BE59-AA9477A450E9}">
      <dgm:prSet/>
      <dgm:spPr/>
      <dgm:t>
        <a:bodyPr/>
        <a:lstStyle/>
        <a:p>
          <a:endParaRPr lang="en-US"/>
        </a:p>
      </dgm:t>
    </dgm:pt>
    <dgm:pt modelId="{995A1722-C23E-4F96-BF1E-A2001A18B6B5}" type="sibTrans" cxnId="{D90B4B8C-3480-43EA-BE59-AA9477A450E9}">
      <dgm:prSet/>
      <dgm:spPr/>
      <dgm:t>
        <a:bodyPr/>
        <a:lstStyle/>
        <a:p>
          <a:endParaRPr lang="en-US"/>
        </a:p>
      </dgm:t>
    </dgm:pt>
    <dgm:pt modelId="{16825BEC-4B1D-0843-A920-FDD61FA62C93}" type="pres">
      <dgm:prSet presAssocID="{2A1D5EBC-D3A2-4961-91F5-90EB26D3A8A1}" presName="CompostProcess" presStyleCnt="0">
        <dgm:presLayoutVars>
          <dgm:dir/>
          <dgm:resizeHandles val="exact"/>
        </dgm:presLayoutVars>
      </dgm:prSet>
      <dgm:spPr/>
    </dgm:pt>
    <dgm:pt modelId="{D46ADC65-EB83-3941-804C-3C1551E8E083}" type="pres">
      <dgm:prSet presAssocID="{2A1D5EBC-D3A2-4961-91F5-90EB26D3A8A1}" presName="arrow" presStyleLbl="bgShp" presStyleIdx="0" presStyleCnt="1"/>
      <dgm:spPr/>
    </dgm:pt>
    <dgm:pt modelId="{468F5A8F-CAF2-CD47-98C4-FD761DA5A900}" type="pres">
      <dgm:prSet presAssocID="{2A1D5EBC-D3A2-4961-91F5-90EB26D3A8A1}" presName="linearProcess" presStyleCnt="0"/>
      <dgm:spPr/>
    </dgm:pt>
    <dgm:pt modelId="{77209FC3-6AED-5347-A9E1-B05BB130BC8E}" type="pres">
      <dgm:prSet presAssocID="{B9CD7703-D1B9-4C8B-95A7-E2F833EC9737}" presName="textNode" presStyleLbl="node1" presStyleIdx="0" presStyleCnt="5">
        <dgm:presLayoutVars>
          <dgm:bulletEnabled val="1"/>
        </dgm:presLayoutVars>
      </dgm:prSet>
      <dgm:spPr/>
    </dgm:pt>
    <dgm:pt modelId="{5ABDB0D7-3F72-8843-AFF6-726C65EA48C5}" type="pres">
      <dgm:prSet presAssocID="{73EE19F3-D418-409D-9B96-FB5DD908D8C2}" presName="sibTrans" presStyleCnt="0"/>
      <dgm:spPr/>
    </dgm:pt>
    <dgm:pt modelId="{AE5B8587-DF18-1544-8026-981B90C218E6}" type="pres">
      <dgm:prSet presAssocID="{9AFD8E6B-B065-4090-B936-98F29054A498}" presName="textNode" presStyleLbl="node1" presStyleIdx="1" presStyleCnt="5">
        <dgm:presLayoutVars>
          <dgm:bulletEnabled val="1"/>
        </dgm:presLayoutVars>
      </dgm:prSet>
      <dgm:spPr/>
    </dgm:pt>
    <dgm:pt modelId="{CA47FEF7-B707-EA41-968D-DDDDBCB44569}" type="pres">
      <dgm:prSet presAssocID="{995A1722-C23E-4F96-BF1E-A2001A18B6B5}" presName="sibTrans" presStyleCnt="0"/>
      <dgm:spPr/>
    </dgm:pt>
    <dgm:pt modelId="{05837B97-1090-A242-8B8F-6954835AE4BE}" type="pres">
      <dgm:prSet presAssocID="{052F830A-5BC4-49C0-BD9D-6FA1B03DF133}" presName="textNode" presStyleLbl="node1" presStyleIdx="2" presStyleCnt="5">
        <dgm:presLayoutVars>
          <dgm:bulletEnabled val="1"/>
        </dgm:presLayoutVars>
      </dgm:prSet>
      <dgm:spPr/>
    </dgm:pt>
    <dgm:pt modelId="{FABB6B00-D30B-9143-A6E6-7613419A0C41}" type="pres">
      <dgm:prSet presAssocID="{DC1019EC-F9D9-4A7D-9492-9480F4448505}" presName="sibTrans" presStyleCnt="0"/>
      <dgm:spPr/>
    </dgm:pt>
    <dgm:pt modelId="{E0071F5A-0DD4-7E46-B63C-8953B098DCA5}" type="pres">
      <dgm:prSet presAssocID="{F7973352-9D36-4FF0-8359-828B370D8C51}" presName="textNode" presStyleLbl="node1" presStyleIdx="3" presStyleCnt="5">
        <dgm:presLayoutVars>
          <dgm:bulletEnabled val="1"/>
        </dgm:presLayoutVars>
      </dgm:prSet>
      <dgm:spPr/>
    </dgm:pt>
    <dgm:pt modelId="{52740A51-F8C0-284C-9148-46B7BD270290}" type="pres">
      <dgm:prSet presAssocID="{2F62A3EE-106E-46A6-86EF-2D51C46FC02F}" presName="sibTrans" presStyleCnt="0"/>
      <dgm:spPr/>
    </dgm:pt>
    <dgm:pt modelId="{C2246F1D-D9D3-7C4B-81C0-178C1842D46A}" type="pres">
      <dgm:prSet presAssocID="{2B23848C-63A4-4C3D-A1F8-820F43D6B417}" presName="textNode" presStyleLbl="node1" presStyleIdx="4" presStyleCnt="5">
        <dgm:presLayoutVars>
          <dgm:bulletEnabled val="1"/>
        </dgm:presLayoutVars>
      </dgm:prSet>
      <dgm:spPr/>
    </dgm:pt>
  </dgm:ptLst>
  <dgm:cxnLst>
    <dgm:cxn modelId="{D4B44415-DB8F-4943-A7D8-AE2D61542B94}" type="presOf" srcId="{9AFD8E6B-B065-4090-B936-98F29054A498}" destId="{AE5B8587-DF18-1544-8026-981B90C218E6}" srcOrd="0" destOrd="0" presId="urn:microsoft.com/office/officeart/2005/8/layout/hProcess9"/>
    <dgm:cxn modelId="{0E297D1B-E7E6-994A-81FE-1AE8536FCF62}" type="presOf" srcId="{2B23848C-63A4-4C3D-A1F8-820F43D6B417}" destId="{C2246F1D-D9D3-7C4B-81C0-178C1842D46A}" srcOrd="0" destOrd="0" presId="urn:microsoft.com/office/officeart/2005/8/layout/hProcess9"/>
    <dgm:cxn modelId="{0C1CFE54-2A58-2040-ACB3-E19845EC0FEF}" type="presOf" srcId="{B9CD7703-D1B9-4C8B-95A7-E2F833EC9737}" destId="{77209FC3-6AED-5347-A9E1-B05BB130BC8E}" srcOrd="0" destOrd="0" presId="urn:microsoft.com/office/officeart/2005/8/layout/hProcess9"/>
    <dgm:cxn modelId="{DFE1907E-4754-C244-92E4-9B5CDC225957}" type="presOf" srcId="{052F830A-5BC4-49C0-BD9D-6FA1B03DF133}" destId="{05837B97-1090-A242-8B8F-6954835AE4BE}" srcOrd="0" destOrd="0" presId="urn:microsoft.com/office/officeart/2005/8/layout/hProcess9"/>
    <dgm:cxn modelId="{D90B4B8C-3480-43EA-BE59-AA9477A450E9}" srcId="{2A1D5EBC-D3A2-4961-91F5-90EB26D3A8A1}" destId="{9AFD8E6B-B065-4090-B936-98F29054A498}" srcOrd="1" destOrd="0" parTransId="{AB3ED5F7-6CAB-44BA-8F33-F7F92379767E}" sibTransId="{995A1722-C23E-4F96-BF1E-A2001A18B6B5}"/>
    <dgm:cxn modelId="{B6FC7F92-6DFC-4889-BA8C-D0E761523B14}" srcId="{2A1D5EBC-D3A2-4961-91F5-90EB26D3A8A1}" destId="{2B23848C-63A4-4C3D-A1F8-820F43D6B417}" srcOrd="4" destOrd="0" parTransId="{796F00E3-2B64-420F-991B-890D93950444}" sibTransId="{6FA6E4FD-A189-42DA-BAB0-7F4720E4EFBA}"/>
    <dgm:cxn modelId="{137C019A-5435-4F4B-BCC0-30A03B9A56D2}" srcId="{2A1D5EBC-D3A2-4961-91F5-90EB26D3A8A1}" destId="{F7973352-9D36-4FF0-8359-828B370D8C51}" srcOrd="3" destOrd="0" parTransId="{344944C4-B089-4467-A55C-C2EE12317EFF}" sibTransId="{2F62A3EE-106E-46A6-86EF-2D51C46FC02F}"/>
    <dgm:cxn modelId="{039F11C9-F6A5-4C03-A1B6-3D00D7292D05}" srcId="{2A1D5EBC-D3A2-4961-91F5-90EB26D3A8A1}" destId="{B9CD7703-D1B9-4C8B-95A7-E2F833EC9737}" srcOrd="0" destOrd="0" parTransId="{D48B3EFF-919A-4632-87A2-8A88A26B8187}" sibTransId="{73EE19F3-D418-409D-9B96-FB5DD908D8C2}"/>
    <dgm:cxn modelId="{9985A8CC-2BE9-CF48-840E-C5A123E8AA12}" type="presOf" srcId="{F7973352-9D36-4FF0-8359-828B370D8C51}" destId="{E0071F5A-0DD4-7E46-B63C-8953B098DCA5}" srcOrd="0" destOrd="0" presId="urn:microsoft.com/office/officeart/2005/8/layout/hProcess9"/>
    <dgm:cxn modelId="{7BBB22DE-AB0F-D845-8F63-D6BD6EA35F4B}" type="presOf" srcId="{2A1D5EBC-D3A2-4961-91F5-90EB26D3A8A1}" destId="{16825BEC-4B1D-0843-A920-FDD61FA62C93}" srcOrd="0" destOrd="0" presId="urn:microsoft.com/office/officeart/2005/8/layout/hProcess9"/>
    <dgm:cxn modelId="{194462F2-D92F-4E50-98F8-747149D76C06}" srcId="{2A1D5EBC-D3A2-4961-91F5-90EB26D3A8A1}" destId="{052F830A-5BC4-49C0-BD9D-6FA1B03DF133}" srcOrd="2" destOrd="0" parTransId="{43E85D64-E031-488B-8722-8E4510DADF42}" sibTransId="{DC1019EC-F9D9-4A7D-9492-9480F4448505}"/>
    <dgm:cxn modelId="{CE5470A7-F9E9-1045-B3BF-DF8BF3CD9A07}" type="presParOf" srcId="{16825BEC-4B1D-0843-A920-FDD61FA62C93}" destId="{D46ADC65-EB83-3941-804C-3C1551E8E083}" srcOrd="0" destOrd="0" presId="urn:microsoft.com/office/officeart/2005/8/layout/hProcess9"/>
    <dgm:cxn modelId="{75886057-564E-D54B-98C7-69AA1E0A2515}" type="presParOf" srcId="{16825BEC-4B1D-0843-A920-FDD61FA62C93}" destId="{468F5A8F-CAF2-CD47-98C4-FD761DA5A900}" srcOrd="1" destOrd="0" presId="urn:microsoft.com/office/officeart/2005/8/layout/hProcess9"/>
    <dgm:cxn modelId="{4D5F4D17-688E-CA41-83F8-CFD91C2261F3}" type="presParOf" srcId="{468F5A8F-CAF2-CD47-98C4-FD761DA5A900}" destId="{77209FC3-6AED-5347-A9E1-B05BB130BC8E}" srcOrd="0" destOrd="0" presId="urn:microsoft.com/office/officeart/2005/8/layout/hProcess9"/>
    <dgm:cxn modelId="{FC0421F3-E99B-DE45-935F-615903E9127F}" type="presParOf" srcId="{468F5A8F-CAF2-CD47-98C4-FD761DA5A900}" destId="{5ABDB0D7-3F72-8843-AFF6-726C65EA48C5}" srcOrd="1" destOrd="0" presId="urn:microsoft.com/office/officeart/2005/8/layout/hProcess9"/>
    <dgm:cxn modelId="{5C6B15A5-D6AC-0746-AA14-930DA1222F5D}" type="presParOf" srcId="{468F5A8F-CAF2-CD47-98C4-FD761DA5A900}" destId="{AE5B8587-DF18-1544-8026-981B90C218E6}" srcOrd="2" destOrd="0" presId="urn:microsoft.com/office/officeart/2005/8/layout/hProcess9"/>
    <dgm:cxn modelId="{CA09F5C4-2BE8-1340-91ED-0B3256093A8E}" type="presParOf" srcId="{468F5A8F-CAF2-CD47-98C4-FD761DA5A900}" destId="{CA47FEF7-B707-EA41-968D-DDDDBCB44569}" srcOrd="3" destOrd="0" presId="urn:microsoft.com/office/officeart/2005/8/layout/hProcess9"/>
    <dgm:cxn modelId="{5FFC2F9B-0DC1-3E4C-AF52-F1EB3DDAF2BD}" type="presParOf" srcId="{468F5A8F-CAF2-CD47-98C4-FD761DA5A900}" destId="{05837B97-1090-A242-8B8F-6954835AE4BE}" srcOrd="4" destOrd="0" presId="urn:microsoft.com/office/officeart/2005/8/layout/hProcess9"/>
    <dgm:cxn modelId="{43E1E80E-F1A0-834E-9CE7-C30E54400613}" type="presParOf" srcId="{468F5A8F-CAF2-CD47-98C4-FD761DA5A900}" destId="{FABB6B00-D30B-9143-A6E6-7613419A0C41}" srcOrd="5" destOrd="0" presId="urn:microsoft.com/office/officeart/2005/8/layout/hProcess9"/>
    <dgm:cxn modelId="{2260E3CF-8AF7-4847-AABD-CFCBC731A5E1}" type="presParOf" srcId="{468F5A8F-CAF2-CD47-98C4-FD761DA5A900}" destId="{E0071F5A-0DD4-7E46-B63C-8953B098DCA5}" srcOrd="6" destOrd="0" presId="urn:microsoft.com/office/officeart/2005/8/layout/hProcess9"/>
    <dgm:cxn modelId="{79D68F81-9589-0146-B5EB-2B47444DE088}" type="presParOf" srcId="{468F5A8F-CAF2-CD47-98C4-FD761DA5A900}" destId="{52740A51-F8C0-284C-9148-46B7BD270290}" srcOrd="7" destOrd="0" presId="urn:microsoft.com/office/officeart/2005/8/layout/hProcess9"/>
    <dgm:cxn modelId="{3B06BC99-0B52-3848-AAE2-007AE668352F}" type="presParOf" srcId="{468F5A8F-CAF2-CD47-98C4-FD761DA5A900}" destId="{C2246F1D-D9D3-7C4B-81C0-178C1842D46A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1B36D65-4D90-43D0-8100-E9538A382AEB}" type="doc">
      <dgm:prSet loTypeId="urn:microsoft.com/office/officeart/2005/8/layout/hList1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B84F43D7-BFFF-408A-94A0-7378CD15D358}">
      <dgm:prSet phldrT="[Text]"/>
      <dgm:spPr/>
      <dgm:t>
        <a:bodyPr/>
        <a:lstStyle/>
        <a:p>
          <a:r>
            <a:rPr lang="en-US" b="1"/>
            <a:t>Selling Concept</a:t>
          </a:r>
        </a:p>
      </dgm:t>
    </dgm:pt>
    <dgm:pt modelId="{8DD0ECC6-5FA6-4253-8B2E-DFE00F91975B}" type="parTrans" cxnId="{907AF94C-2DBD-484B-B502-5D6ECDD77B7B}">
      <dgm:prSet/>
      <dgm:spPr/>
      <dgm:t>
        <a:bodyPr/>
        <a:lstStyle/>
        <a:p>
          <a:endParaRPr lang="en-US" sz="2800"/>
        </a:p>
      </dgm:t>
    </dgm:pt>
    <dgm:pt modelId="{771607CC-6DE9-4EA5-A2A6-F6C7708C4DC2}" type="sibTrans" cxnId="{907AF94C-2DBD-484B-B502-5D6ECDD77B7B}">
      <dgm:prSet/>
      <dgm:spPr/>
      <dgm:t>
        <a:bodyPr/>
        <a:lstStyle/>
        <a:p>
          <a:endParaRPr lang="en-US"/>
        </a:p>
      </dgm:t>
    </dgm:pt>
    <dgm:pt modelId="{A8DEBBCC-2C95-4505-AFA3-A958F636B615}">
      <dgm:prSet phldrT="[Text]"/>
      <dgm:spPr/>
      <dgm:t>
        <a:bodyPr/>
        <a:lstStyle/>
        <a:p>
          <a:r>
            <a:rPr lang="en-US" altLang="en-US">
              <a:latin typeface="Times New Roman" panose="02020603050405020304" pitchFamily="18" charset="0"/>
              <a:cs typeface="Times New Roman" panose="02020603050405020304" pitchFamily="18" charset="0"/>
            </a:rPr>
            <a:t>Assumes that consumers are unlikely to buy a product unless they are aggressively persuaded to do so.</a:t>
          </a:r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457D12-9374-4C8A-B206-4009F4CCBD32}" type="parTrans" cxnId="{10EB0D21-F1DE-4EC4-8350-C3D9906FE0A8}">
      <dgm:prSet/>
      <dgm:spPr/>
      <dgm:t>
        <a:bodyPr/>
        <a:lstStyle/>
        <a:p>
          <a:endParaRPr lang="en-US" sz="2800"/>
        </a:p>
      </dgm:t>
    </dgm:pt>
    <dgm:pt modelId="{25D0FF4B-E3BB-444A-BB7D-DAD347665066}" type="sibTrans" cxnId="{10EB0D21-F1DE-4EC4-8350-C3D9906FE0A8}">
      <dgm:prSet/>
      <dgm:spPr/>
      <dgm:t>
        <a:bodyPr/>
        <a:lstStyle/>
        <a:p>
          <a:endParaRPr lang="en-US"/>
        </a:p>
      </dgm:t>
    </dgm:pt>
    <dgm:pt modelId="{16251FBC-D68D-477C-A176-6A93BFE4C660}">
      <dgm:prSet phldrT="[Text]"/>
      <dgm:spPr/>
      <dgm:t>
        <a:bodyPr/>
        <a:lstStyle/>
        <a:p>
          <a:r>
            <a:rPr lang="en-US" altLang="en-US" b="1">
              <a:latin typeface="Times New Roman" panose="02020603050405020304" pitchFamily="18" charset="0"/>
              <a:cs typeface="Times New Roman" panose="02020603050405020304" pitchFamily="18" charset="0"/>
            </a:rPr>
            <a:t>Marketing objectives:</a:t>
          </a:r>
          <a:r>
            <a:rPr lang="en-US" altLang="en-US">
              <a:latin typeface="Times New Roman" panose="02020603050405020304" pitchFamily="18" charset="0"/>
              <a:cs typeface="Times New Roman" panose="02020603050405020304" pitchFamily="18" charset="0"/>
            </a:rPr>
            <a:t>	</a:t>
          </a:r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09C2FB-1FEE-4B00-B4A2-CEAA98025FB2}" type="parTrans" cxnId="{D49DC94D-C300-4E14-A069-C499BD2E9082}">
      <dgm:prSet/>
      <dgm:spPr/>
      <dgm:t>
        <a:bodyPr/>
        <a:lstStyle/>
        <a:p>
          <a:endParaRPr lang="en-US" sz="2800"/>
        </a:p>
      </dgm:t>
    </dgm:pt>
    <dgm:pt modelId="{BE2A5F0C-C7D4-4415-BFCA-5921065652EF}" type="sibTrans" cxnId="{D49DC94D-C300-4E14-A069-C499BD2E9082}">
      <dgm:prSet/>
      <dgm:spPr/>
      <dgm:t>
        <a:bodyPr/>
        <a:lstStyle/>
        <a:p>
          <a:endParaRPr lang="en-US"/>
        </a:p>
      </dgm:t>
    </dgm:pt>
    <dgm:pt modelId="{A44BA6E0-9A71-4124-BFC4-4CB30A9F450B}">
      <dgm:prSet phldrT="[Text]"/>
      <dgm:spPr/>
      <dgm:t>
        <a:bodyPr/>
        <a:lstStyle/>
        <a:p>
          <a:r>
            <a:rPr lang="en-US" b="1"/>
            <a:t>Marketing Concept</a:t>
          </a:r>
        </a:p>
      </dgm:t>
    </dgm:pt>
    <dgm:pt modelId="{78FF905F-0938-4EFA-ADD1-68B2320A6076}" type="parTrans" cxnId="{86B98DB1-F7D9-4AA6-AFFC-45B54813B99D}">
      <dgm:prSet/>
      <dgm:spPr/>
      <dgm:t>
        <a:bodyPr/>
        <a:lstStyle/>
        <a:p>
          <a:endParaRPr lang="en-US" sz="2800"/>
        </a:p>
      </dgm:t>
    </dgm:pt>
    <dgm:pt modelId="{020C5EDB-F851-4D34-8EEF-8BF5752E381B}" type="sibTrans" cxnId="{86B98DB1-F7D9-4AA6-AFFC-45B54813B99D}">
      <dgm:prSet/>
      <dgm:spPr/>
      <dgm:t>
        <a:bodyPr/>
        <a:lstStyle/>
        <a:p>
          <a:endParaRPr lang="en-US"/>
        </a:p>
      </dgm:t>
    </dgm:pt>
    <dgm:pt modelId="{A5B50B66-83AC-4C13-9154-2728AC7F0629}">
      <dgm:prSet phldrT="[Text]"/>
      <dgm:spPr/>
      <dgm:t>
        <a:bodyPr/>
        <a:lstStyle/>
        <a:p>
          <a:r>
            <a:rPr lang="en-US" altLang="en-US">
              <a:latin typeface="Times New Roman" panose="02020603050405020304" pitchFamily="18" charset="0"/>
              <a:cs typeface="Times New Roman" panose="02020603050405020304" pitchFamily="18" charset="0"/>
            </a:rPr>
            <a:t>Assumes that a company determine the needs and wants of specific target markets and deliver the desired satisfactions better than the competition.</a:t>
          </a:r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FF6655-5627-4A4C-8973-6B27893C3317}" type="parTrans" cxnId="{1994A76F-ACA0-454E-9DD9-D4ADED6DFE84}">
      <dgm:prSet/>
      <dgm:spPr/>
      <dgm:t>
        <a:bodyPr/>
        <a:lstStyle/>
        <a:p>
          <a:endParaRPr lang="en-US" sz="2800"/>
        </a:p>
      </dgm:t>
    </dgm:pt>
    <dgm:pt modelId="{158DE9E9-4C36-4CFB-BC23-0F02F39C6680}" type="sibTrans" cxnId="{1994A76F-ACA0-454E-9DD9-D4ADED6DFE84}">
      <dgm:prSet/>
      <dgm:spPr/>
      <dgm:t>
        <a:bodyPr/>
        <a:lstStyle/>
        <a:p>
          <a:endParaRPr lang="en-US"/>
        </a:p>
      </dgm:t>
    </dgm:pt>
    <dgm:pt modelId="{8210813D-8843-4B6B-B7D4-B6F6509A47CD}">
      <dgm:prSet phldrT="[Text]"/>
      <dgm:spPr/>
      <dgm:t>
        <a:bodyPr/>
        <a:lstStyle/>
        <a:p>
          <a:r>
            <a:rPr lang="en-US" altLang="en-US" b="1">
              <a:latin typeface="Times New Roman" panose="02020603050405020304" pitchFamily="18" charset="0"/>
              <a:cs typeface="Times New Roman" panose="02020603050405020304" pitchFamily="18" charset="0"/>
            </a:rPr>
            <a:t>Marketing objectives</a:t>
          </a:r>
          <a:r>
            <a:rPr lang="en-US" altLang="en-US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953CDD-F792-42AB-9E7D-D9AB0D9477FB}" type="parTrans" cxnId="{917EFB94-5777-4CCE-9289-5C700C1A2105}">
      <dgm:prSet/>
      <dgm:spPr/>
      <dgm:t>
        <a:bodyPr/>
        <a:lstStyle/>
        <a:p>
          <a:endParaRPr lang="en-US" sz="2800"/>
        </a:p>
      </dgm:t>
    </dgm:pt>
    <dgm:pt modelId="{2485A3EB-87F1-4E4B-9287-7117F1DC0B65}" type="sibTrans" cxnId="{917EFB94-5777-4CCE-9289-5C700C1A2105}">
      <dgm:prSet/>
      <dgm:spPr/>
      <dgm:t>
        <a:bodyPr/>
        <a:lstStyle/>
        <a:p>
          <a:endParaRPr lang="en-US"/>
        </a:p>
      </dgm:t>
    </dgm:pt>
    <dgm:pt modelId="{8D6D92B4-8F02-4310-ACC1-2FDF7766528A}">
      <dgm:prSet phldrT="[Text]"/>
      <dgm:spPr/>
      <dgm:t>
        <a:bodyPr/>
        <a:lstStyle/>
        <a:p>
          <a:r>
            <a:rPr lang="en-US" b="1"/>
            <a:t>Societal Marketing Concept </a:t>
          </a:r>
        </a:p>
      </dgm:t>
    </dgm:pt>
    <dgm:pt modelId="{9D1066E6-F2F2-4AA6-862B-0181A7B6EEF4}" type="parTrans" cxnId="{C1ECC743-6773-4076-B5DA-E9517DF13B21}">
      <dgm:prSet/>
      <dgm:spPr/>
      <dgm:t>
        <a:bodyPr/>
        <a:lstStyle/>
        <a:p>
          <a:endParaRPr lang="en-US" sz="2800"/>
        </a:p>
      </dgm:t>
    </dgm:pt>
    <dgm:pt modelId="{ED2B527D-DD07-45A5-BC18-8AB9AF00FB92}" type="sibTrans" cxnId="{C1ECC743-6773-4076-B5DA-E9517DF13B21}">
      <dgm:prSet/>
      <dgm:spPr/>
      <dgm:t>
        <a:bodyPr/>
        <a:lstStyle/>
        <a:p>
          <a:endParaRPr lang="en-US"/>
        </a:p>
      </dgm:t>
    </dgm:pt>
    <dgm:pt modelId="{788A66B2-D3D3-46E9-96B3-3B62F8A0FA01}">
      <dgm:prSet phldrT="[Text]"/>
      <dgm:spPr/>
      <dgm:t>
        <a:bodyPr/>
        <a:lstStyle/>
        <a:p>
          <a:r>
            <a:rPr lang="en-US" altLang="en-US">
              <a:latin typeface="Times New Roman" panose="02020603050405020304" pitchFamily="18" charset="0"/>
              <a:cs typeface="Times New Roman" panose="02020603050405020304" pitchFamily="18" charset="0"/>
            </a:rPr>
            <a:t>Assumes that marketing strategy should   deliver value to customers in a way that maintain and improves both the consumer’s and society’s well-being.</a:t>
          </a:r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3F2A0B-F1B9-45FE-918E-E51D261577DE}" type="parTrans" cxnId="{74915F03-28E8-439E-AB11-7D51AE8CB518}">
      <dgm:prSet/>
      <dgm:spPr/>
      <dgm:t>
        <a:bodyPr/>
        <a:lstStyle/>
        <a:p>
          <a:endParaRPr lang="en-US" sz="2800"/>
        </a:p>
      </dgm:t>
    </dgm:pt>
    <dgm:pt modelId="{28A26341-4C55-43EF-BCBE-4BBD53D48E86}" type="sibTrans" cxnId="{74915F03-28E8-439E-AB11-7D51AE8CB518}">
      <dgm:prSet/>
      <dgm:spPr/>
      <dgm:t>
        <a:bodyPr/>
        <a:lstStyle/>
        <a:p>
          <a:endParaRPr lang="en-US"/>
        </a:p>
      </dgm:t>
    </dgm:pt>
    <dgm:pt modelId="{6FB35033-E604-40AB-BE20-DBD853BCE674}">
      <dgm:prSet/>
      <dgm:spPr/>
      <dgm:t>
        <a:bodyPr/>
        <a:lstStyle/>
        <a:p>
          <a:r>
            <a:rPr lang="en-US" b="1"/>
            <a:t>Product Concept</a:t>
          </a:r>
        </a:p>
      </dgm:t>
    </dgm:pt>
    <dgm:pt modelId="{762F5EF8-D7B7-4C25-855B-876153F90A57}" type="parTrans" cxnId="{6599342E-4573-46DB-81CB-CD275C283043}">
      <dgm:prSet/>
      <dgm:spPr/>
      <dgm:t>
        <a:bodyPr/>
        <a:lstStyle/>
        <a:p>
          <a:endParaRPr lang="en-US" sz="2800"/>
        </a:p>
      </dgm:t>
    </dgm:pt>
    <dgm:pt modelId="{2AD4506C-B549-4CA3-96BF-257D986A4870}" type="sibTrans" cxnId="{6599342E-4573-46DB-81CB-CD275C283043}">
      <dgm:prSet/>
      <dgm:spPr/>
      <dgm:t>
        <a:bodyPr/>
        <a:lstStyle/>
        <a:p>
          <a:endParaRPr lang="en-US"/>
        </a:p>
      </dgm:t>
    </dgm:pt>
    <dgm:pt modelId="{B7812211-4E29-4B7F-88E6-8F7DA1F08F40}">
      <dgm:prSet/>
      <dgm:spPr/>
      <dgm:t>
        <a:bodyPr/>
        <a:lstStyle/>
        <a:p>
          <a:r>
            <a:rPr lang="en-US" b="1"/>
            <a:t>Production Concept</a:t>
          </a:r>
        </a:p>
      </dgm:t>
    </dgm:pt>
    <dgm:pt modelId="{1C6E242E-9D5F-4CCB-A6B2-865A8923CDDA}" type="parTrans" cxnId="{E5F9E56F-03B2-40DC-BFFC-B1E136B8B247}">
      <dgm:prSet/>
      <dgm:spPr/>
      <dgm:t>
        <a:bodyPr/>
        <a:lstStyle/>
        <a:p>
          <a:endParaRPr lang="en-US" sz="2800"/>
        </a:p>
      </dgm:t>
    </dgm:pt>
    <dgm:pt modelId="{1E237EF6-9700-44E0-867F-FEFCDF67E675}" type="sibTrans" cxnId="{E5F9E56F-03B2-40DC-BFFC-B1E136B8B247}">
      <dgm:prSet/>
      <dgm:spPr/>
      <dgm:t>
        <a:bodyPr/>
        <a:lstStyle/>
        <a:p>
          <a:endParaRPr lang="en-US"/>
        </a:p>
      </dgm:t>
    </dgm:pt>
    <dgm:pt modelId="{3E685E4A-8832-496E-9C67-181ADC38F6DE}">
      <dgm:prSet/>
      <dgm:spPr/>
      <dgm:t>
        <a:bodyPr/>
        <a:lstStyle/>
        <a:p>
          <a:r>
            <a:rPr lang="en-US" alt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Assumes that consumers are interested primarily in product available at low prices.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24D2C7-688A-4DCE-8E23-DB50A5FBB948}" type="parTrans" cxnId="{C89A23BB-CF28-4085-A55B-E8A7DB56C710}">
      <dgm:prSet/>
      <dgm:spPr/>
      <dgm:t>
        <a:bodyPr/>
        <a:lstStyle/>
        <a:p>
          <a:endParaRPr lang="en-US" sz="2800"/>
        </a:p>
      </dgm:t>
    </dgm:pt>
    <dgm:pt modelId="{C880AD76-8470-438E-93CF-83087DB81291}" type="sibTrans" cxnId="{C89A23BB-CF28-4085-A55B-E8A7DB56C710}">
      <dgm:prSet/>
      <dgm:spPr/>
      <dgm:t>
        <a:bodyPr/>
        <a:lstStyle/>
        <a:p>
          <a:endParaRPr lang="en-US"/>
        </a:p>
      </dgm:t>
    </dgm:pt>
    <dgm:pt modelId="{1D856AB1-63DE-438A-9505-A4070A58BE96}">
      <dgm:prSet/>
      <dgm:spPr/>
      <dgm:t>
        <a:bodyPr/>
        <a:lstStyle/>
        <a:p>
          <a:r>
            <a:rPr lang="en-US" alt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Marketing objectives</a:t>
          </a:r>
          <a:r>
            <a:rPr lang="en-US" alt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366F89-28E6-4E8B-8387-56F6AB8F02CC}" type="parTrans" cxnId="{736F5820-9A3A-4C46-83EC-486471CA422A}">
      <dgm:prSet/>
      <dgm:spPr/>
      <dgm:t>
        <a:bodyPr/>
        <a:lstStyle/>
        <a:p>
          <a:endParaRPr lang="en-US" sz="2800"/>
        </a:p>
      </dgm:t>
    </dgm:pt>
    <dgm:pt modelId="{1EEB79B8-0BCC-4333-B4FA-A601139C3AB6}" type="sibTrans" cxnId="{736F5820-9A3A-4C46-83EC-486471CA422A}">
      <dgm:prSet/>
      <dgm:spPr/>
      <dgm:t>
        <a:bodyPr/>
        <a:lstStyle/>
        <a:p>
          <a:endParaRPr lang="en-US"/>
        </a:p>
      </dgm:t>
    </dgm:pt>
    <dgm:pt modelId="{1052C01E-5FAA-412D-8F8B-62AFC827D95B}">
      <dgm:prSet/>
      <dgm:spPr/>
      <dgm:t>
        <a:bodyPr/>
        <a:lstStyle/>
        <a:p>
          <a:r>
            <a:rPr lang="en-US" i="1">
              <a:latin typeface="Times New Roman" panose="02020603050405020304" pitchFamily="18" charset="0"/>
              <a:cs typeface="Times New Roman" panose="02020603050405020304" pitchFamily="18" charset="0"/>
            </a:rPr>
            <a:t>Cheap or low price</a:t>
          </a:r>
        </a:p>
      </dgm:t>
    </dgm:pt>
    <dgm:pt modelId="{E0A0BCCA-4505-426C-ACFA-6FC3A5729A6E}" type="parTrans" cxnId="{2424821A-ACDD-43C9-9E40-6E17DFA2022E}">
      <dgm:prSet/>
      <dgm:spPr/>
      <dgm:t>
        <a:bodyPr/>
        <a:lstStyle/>
        <a:p>
          <a:endParaRPr lang="en-US" sz="2800"/>
        </a:p>
      </dgm:t>
    </dgm:pt>
    <dgm:pt modelId="{F2CF45ED-BCD2-41F4-8E8F-BF558A3DDF7B}" type="sibTrans" cxnId="{2424821A-ACDD-43C9-9E40-6E17DFA2022E}">
      <dgm:prSet/>
      <dgm:spPr/>
      <dgm:t>
        <a:bodyPr/>
        <a:lstStyle/>
        <a:p>
          <a:endParaRPr lang="en-US"/>
        </a:p>
      </dgm:t>
    </dgm:pt>
    <dgm:pt modelId="{16842D71-F26F-4174-9047-0E76706F8B9F}">
      <dgm:prSet/>
      <dgm:spPr/>
      <dgm:t>
        <a:bodyPr/>
        <a:lstStyle/>
        <a:p>
          <a:r>
            <a:rPr lang="en-US" i="1">
              <a:latin typeface="Times New Roman" panose="02020603050405020304" pitchFamily="18" charset="0"/>
              <a:cs typeface="Times New Roman" panose="02020603050405020304" pitchFamily="18" charset="0"/>
            </a:rPr>
            <a:t>Available everywhere</a:t>
          </a:r>
        </a:p>
      </dgm:t>
    </dgm:pt>
    <dgm:pt modelId="{208C8F6E-0432-445C-B9F2-EC1AE965E17F}" type="parTrans" cxnId="{9DECA527-D6E1-4655-B293-33BDD54800E0}">
      <dgm:prSet/>
      <dgm:spPr/>
      <dgm:t>
        <a:bodyPr/>
        <a:lstStyle/>
        <a:p>
          <a:endParaRPr lang="en-US" sz="2800"/>
        </a:p>
      </dgm:t>
    </dgm:pt>
    <dgm:pt modelId="{0719B15A-9CD6-4C03-9D4B-AF5E62D0E429}" type="sibTrans" cxnId="{9DECA527-D6E1-4655-B293-33BDD54800E0}">
      <dgm:prSet/>
      <dgm:spPr/>
      <dgm:t>
        <a:bodyPr/>
        <a:lstStyle/>
        <a:p>
          <a:endParaRPr lang="en-US"/>
        </a:p>
      </dgm:t>
    </dgm:pt>
    <dgm:pt modelId="{B808CE04-30A2-4ABE-AEA4-E5B8A10C10E4}">
      <dgm:prSet/>
      <dgm:spPr/>
      <dgm:t>
        <a:bodyPr/>
        <a:lstStyle/>
        <a:p>
          <a:r>
            <a:rPr lang="en-US" alt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Assumes that consumers will buy the product that offers them the highest quality and the best features.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0A78C1-9259-4DA1-9335-AF310BDA7B27}" type="parTrans" cxnId="{1E1EE032-3D5D-44C7-B516-76E5AA84B896}">
      <dgm:prSet/>
      <dgm:spPr/>
      <dgm:t>
        <a:bodyPr/>
        <a:lstStyle/>
        <a:p>
          <a:endParaRPr lang="en-US" sz="2800"/>
        </a:p>
      </dgm:t>
    </dgm:pt>
    <dgm:pt modelId="{3909A9C4-3677-45D0-9494-9D9BCD090184}" type="sibTrans" cxnId="{1E1EE032-3D5D-44C7-B516-76E5AA84B896}">
      <dgm:prSet/>
      <dgm:spPr/>
      <dgm:t>
        <a:bodyPr/>
        <a:lstStyle/>
        <a:p>
          <a:endParaRPr lang="en-US"/>
        </a:p>
      </dgm:t>
    </dgm:pt>
    <dgm:pt modelId="{753590F8-8740-4F50-AFB6-249C9EA588D8}">
      <dgm:prSet phldrT="[Text]"/>
      <dgm:spPr/>
      <dgm:t>
        <a:bodyPr/>
        <a:lstStyle/>
        <a:p>
          <a:r>
            <a:rPr lang="en-US" b="0" i="1">
              <a:latin typeface="Times New Roman" panose="02020603050405020304" pitchFamily="18" charset="0"/>
              <a:cs typeface="Times New Roman" panose="02020603050405020304" pitchFamily="18" charset="0"/>
            </a:rPr>
            <a:t>Sell, sell, and sell</a:t>
          </a:r>
        </a:p>
      </dgm:t>
    </dgm:pt>
    <dgm:pt modelId="{8A971042-EF04-4EDD-BE66-64748A352A87}" type="parTrans" cxnId="{193E4867-D7D4-4FCF-8856-D4F45263F5A7}">
      <dgm:prSet/>
      <dgm:spPr/>
      <dgm:t>
        <a:bodyPr/>
        <a:lstStyle/>
        <a:p>
          <a:endParaRPr lang="en-US" sz="2800"/>
        </a:p>
      </dgm:t>
    </dgm:pt>
    <dgm:pt modelId="{EB978940-16ED-4042-BB62-0CDE9F42656C}" type="sibTrans" cxnId="{193E4867-D7D4-4FCF-8856-D4F45263F5A7}">
      <dgm:prSet/>
      <dgm:spPr/>
      <dgm:t>
        <a:bodyPr/>
        <a:lstStyle/>
        <a:p>
          <a:endParaRPr lang="en-US"/>
        </a:p>
      </dgm:t>
    </dgm:pt>
    <dgm:pt modelId="{21A62F45-7CF5-4438-8FB9-1C60AE250A33}">
      <dgm:prSet/>
      <dgm:spPr/>
      <dgm:t>
        <a:bodyPr/>
        <a:lstStyle/>
        <a:p>
          <a:r>
            <a:rPr lang="en-US" altLang="en-US" b="1">
              <a:latin typeface="Times New Roman" panose="02020603050405020304" pitchFamily="18" charset="0"/>
              <a:cs typeface="Times New Roman" panose="02020603050405020304" pitchFamily="18" charset="0"/>
            </a:rPr>
            <a:t>Marketing objectives:</a:t>
          </a:r>
          <a:endParaRPr lang="en-US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A3CBF8-4002-48EB-9E86-02B3F7B4F876}" type="parTrans" cxnId="{D70BA64C-4EF7-404F-A437-B0693EA855FF}">
      <dgm:prSet/>
      <dgm:spPr/>
      <dgm:t>
        <a:bodyPr/>
        <a:lstStyle/>
        <a:p>
          <a:endParaRPr lang="en-US" sz="2800"/>
        </a:p>
      </dgm:t>
    </dgm:pt>
    <dgm:pt modelId="{651E3B86-D350-4DE5-A4BC-31C016D11EFE}" type="sibTrans" cxnId="{D70BA64C-4EF7-404F-A437-B0693EA855FF}">
      <dgm:prSet/>
      <dgm:spPr/>
      <dgm:t>
        <a:bodyPr/>
        <a:lstStyle/>
        <a:p>
          <a:endParaRPr lang="en-US"/>
        </a:p>
      </dgm:t>
    </dgm:pt>
    <dgm:pt modelId="{7255C993-7A65-4973-9C06-6EE04C579702}">
      <dgm:prSet/>
      <dgm:spPr/>
      <dgm:t>
        <a:bodyPr/>
        <a:lstStyle/>
        <a:p>
          <a:r>
            <a:rPr lang="en-US" i="1">
              <a:latin typeface="Times New Roman" panose="02020603050405020304" pitchFamily="18" charset="0"/>
              <a:cs typeface="Times New Roman" panose="02020603050405020304" pitchFamily="18" charset="0"/>
            </a:rPr>
            <a:t>Quality </a:t>
          </a:r>
        </a:p>
      </dgm:t>
    </dgm:pt>
    <dgm:pt modelId="{B610E8AA-429D-4147-9269-47F7B37F18DE}" type="parTrans" cxnId="{ADC31753-13E2-45CD-A9D8-FAD4E3C55E9E}">
      <dgm:prSet/>
      <dgm:spPr/>
      <dgm:t>
        <a:bodyPr/>
        <a:lstStyle/>
        <a:p>
          <a:endParaRPr lang="en-US" sz="2800"/>
        </a:p>
      </dgm:t>
    </dgm:pt>
    <dgm:pt modelId="{50FD3A67-89B5-484C-A184-9537F20D9200}" type="sibTrans" cxnId="{ADC31753-13E2-45CD-A9D8-FAD4E3C55E9E}">
      <dgm:prSet/>
      <dgm:spPr/>
      <dgm:t>
        <a:bodyPr/>
        <a:lstStyle/>
        <a:p>
          <a:endParaRPr lang="en-US"/>
        </a:p>
      </dgm:t>
    </dgm:pt>
    <dgm:pt modelId="{E511E014-EBAE-487B-BC1D-989CFF6360E0}">
      <dgm:prSet/>
      <dgm:spPr/>
      <dgm:t>
        <a:bodyPr/>
        <a:lstStyle/>
        <a:p>
          <a:r>
            <a:rPr lang="en-US" i="1">
              <a:latin typeface="Times New Roman" panose="02020603050405020304" pitchFamily="18" charset="0"/>
              <a:cs typeface="Times New Roman" panose="02020603050405020304" pitchFamily="18" charset="0"/>
            </a:rPr>
            <a:t>Addition of features</a:t>
          </a:r>
        </a:p>
      </dgm:t>
    </dgm:pt>
    <dgm:pt modelId="{CE2B8DDB-CC08-46F5-84FF-BEE781994441}" type="parTrans" cxnId="{506F7F4B-9DC9-491B-9021-116043DDB7AB}">
      <dgm:prSet/>
      <dgm:spPr/>
      <dgm:t>
        <a:bodyPr/>
        <a:lstStyle/>
        <a:p>
          <a:endParaRPr lang="en-US" sz="2800"/>
        </a:p>
      </dgm:t>
    </dgm:pt>
    <dgm:pt modelId="{72572C4C-F4E0-434C-A947-45C337B9569E}" type="sibTrans" cxnId="{506F7F4B-9DC9-491B-9021-116043DDB7AB}">
      <dgm:prSet/>
      <dgm:spPr/>
      <dgm:t>
        <a:bodyPr/>
        <a:lstStyle/>
        <a:p>
          <a:endParaRPr lang="en-US"/>
        </a:p>
      </dgm:t>
    </dgm:pt>
    <dgm:pt modelId="{19E8508B-A823-48D0-9CF9-C8E9104B906D}">
      <dgm:prSet phldrT="[Text]"/>
      <dgm:spPr/>
      <dgm:t>
        <a:bodyPr/>
        <a:lstStyle/>
        <a:p>
          <a:r>
            <a:rPr lang="en-US" altLang="en-US" i="1">
              <a:latin typeface="Times New Roman" panose="02020603050405020304" pitchFamily="18" charset="0"/>
              <a:cs typeface="Times New Roman" panose="02020603050405020304" pitchFamily="18" charset="0"/>
            </a:rPr>
            <a:t>Profits through customer satisfaction</a:t>
          </a:r>
          <a:endParaRPr lang="en-US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003D50-B62C-4AC6-A6C4-29F0CEFE8575}" type="parTrans" cxnId="{B49396F4-95F3-4E83-BB18-7D82BC330656}">
      <dgm:prSet/>
      <dgm:spPr/>
      <dgm:t>
        <a:bodyPr/>
        <a:lstStyle/>
        <a:p>
          <a:endParaRPr lang="en-US" sz="2800"/>
        </a:p>
      </dgm:t>
    </dgm:pt>
    <dgm:pt modelId="{874D60A4-2B36-4259-B996-3AB5E141CF00}" type="sibTrans" cxnId="{B49396F4-95F3-4E83-BB18-7D82BC330656}">
      <dgm:prSet/>
      <dgm:spPr/>
      <dgm:t>
        <a:bodyPr/>
        <a:lstStyle/>
        <a:p>
          <a:endParaRPr lang="en-US"/>
        </a:p>
      </dgm:t>
    </dgm:pt>
    <dgm:pt modelId="{B39D8180-BB31-41AA-A3EF-289B8EDBE856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9400D2-1951-46EF-8FE7-FBB8A05122F7}" type="parTrans" cxnId="{7E98D0CB-4297-4CD9-B388-49E0C48B415F}">
      <dgm:prSet/>
      <dgm:spPr/>
      <dgm:t>
        <a:bodyPr/>
        <a:lstStyle/>
        <a:p>
          <a:endParaRPr lang="en-US" sz="2800"/>
        </a:p>
      </dgm:t>
    </dgm:pt>
    <dgm:pt modelId="{786B23DD-A74C-4374-B126-89E6FC3E5B38}" type="sibTrans" cxnId="{7E98D0CB-4297-4CD9-B388-49E0C48B415F}">
      <dgm:prSet/>
      <dgm:spPr/>
      <dgm:t>
        <a:bodyPr/>
        <a:lstStyle/>
        <a:p>
          <a:endParaRPr lang="en-US"/>
        </a:p>
      </dgm:t>
    </dgm:pt>
    <dgm:pt modelId="{D6E5D5C6-C443-4FBC-8A52-51E21319E42F}">
      <dgm:prSet/>
      <dgm:spPr/>
      <dgm:t>
        <a:bodyPr/>
        <a:lstStyle/>
        <a:p>
          <a:endParaRPr lang="en-US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AB5226-9336-474E-9C33-A19A0B1202F0}" type="parTrans" cxnId="{5E969391-5B55-4453-B4BC-5D454CE56346}">
      <dgm:prSet/>
      <dgm:spPr/>
      <dgm:t>
        <a:bodyPr/>
        <a:lstStyle/>
        <a:p>
          <a:endParaRPr lang="en-US" sz="2800"/>
        </a:p>
      </dgm:t>
    </dgm:pt>
    <dgm:pt modelId="{B8682870-7ED5-4127-80EB-43E41932EE74}" type="sibTrans" cxnId="{5E969391-5B55-4453-B4BC-5D454CE56346}">
      <dgm:prSet/>
      <dgm:spPr/>
      <dgm:t>
        <a:bodyPr/>
        <a:lstStyle/>
        <a:p>
          <a:endParaRPr lang="en-US"/>
        </a:p>
      </dgm:t>
    </dgm:pt>
    <dgm:pt modelId="{E0F8DB2D-1C7F-4407-8C1C-54243D0DE5F3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7D1996-25D2-48D4-8E17-804594DACBE3}" type="parTrans" cxnId="{FDA3DB9F-907D-4238-8097-2847D1DB0911}">
      <dgm:prSet/>
      <dgm:spPr/>
      <dgm:t>
        <a:bodyPr/>
        <a:lstStyle/>
        <a:p>
          <a:endParaRPr lang="en-US" sz="2800"/>
        </a:p>
      </dgm:t>
    </dgm:pt>
    <dgm:pt modelId="{36D2939F-882C-4BF9-9542-D0A3FF1CAEE7}" type="sibTrans" cxnId="{FDA3DB9F-907D-4238-8097-2847D1DB0911}">
      <dgm:prSet/>
      <dgm:spPr/>
      <dgm:t>
        <a:bodyPr/>
        <a:lstStyle/>
        <a:p>
          <a:endParaRPr lang="en-US"/>
        </a:p>
      </dgm:t>
    </dgm:pt>
    <dgm:pt modelId="{E12351B7-93EB-4AF3-BD18-D101553D25D5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730729-88F3-415E-9832-5E79BBD45F5E}" type="parTrans" cxnId="{A03610AB-0B6B-4B34-B1B7-EBDFF9D2BAF4}">
      <dgm:prSet/>
      <dgm:spPr/>
      <dgm:t>
        <a:bodyPr/>
        <a:lstStyle/>
        <a:p>
          <a:endParaRPr lang="en-US" sz="2800"/>
        </a:p>
      </dgm:t>
    </dgm:pt>
    <dgm:pt modelId="{5583F601-B077-4988-BBD3-A771D263A534}" type="sibTrans" cxnId="{A03610AB-0B6B-4B34-B1B7-EBDFF9D2BAF4}">
      <dgm:prSet/>
      <dgm:spPr/>
      <dgm:t>
        <a:bodyPr/>
        <a:lstStyle/>
        <a:p>
          <a:endParaRPr lang="en-US"/>
        </a:p>
      </dgm:t>
    </dgm:pt>
    <dgm:pt modelId="{D57FD467-94AE-49FD-8F2A-3C3A5E72D69B}">
      <dgm:prSet/>
      <dgm:spPr/>
      <dgm:t>
        <a:bodyPr/>
        <a:lstStyle/>
        <a:p>
          <a:endParaRPr lang="en-US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B859F3-47B5-4984-A5C4-BF896A6B477B}" type="parTrans" cxnId="{EC24C7C5-5573-4F83-992F-7946E5E1832A}">
      <dgm:prSet/>
      <dgm:spPr/>
      <dgm:t>
        <a:bodyPr/>
        <a:lstStyle/>
        <a:p>
          <a:endParaRPr lang="en-US" sz="2800"/>
        </a:p>
      </dgm:t>
    </dgm:pt>
    <dgm:pt modelId="{4A1DB9E7-3FAB-43D6-A23B-0E980DC5A7D0}" type="sibTrans" cxnId="{EC24C7C5-5573-4F83-992F-7946E5E1832A}">
      <dgm:prSet/>
      <dgm:spPr/>
      <dgm:t>
        <a:bodyPr/>
        <a:lstStyle/>
        <a:p>
          <a:endParaRPr lang="en-US"/>
        </a:p>
      </dgm:t>
    </dgm:pt>
    <dgm:pt modelId="{B96FA1ED-655E-460A-9F8C-B0825B069177}">
      <dgm:prSet phldrT="[Text]"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29AD86-1AE5-4925-ADD6-B2520A99A322}" type="parTrans" cxnId="{13917E54-B1DD-49A4-9680-F6314090F5C8}">
      <dgm:prSet/>
      <dgm:spPr/>
      <dgm:t>
        <a:bodyPr/>
        <a:lstStyle/>
        <a:p>
          <a:endParaRPr lang="en-US" sz="2800"/>
        </a:p>
      </dgm:t>
    </dgm:pt>
    <dgm:pt modelId="{7ECA7180-9F33-49BA-B983-03B961C14AE7}" type="sibTrans" cxnId="{13917E54-B1DD-49A4-9680-F6314090F5C8}">
      <dgm:prSet/>
      <dgm:spPr/>
      <dgm:t>
        <a:bodyPr/>
        <a:lstStyle/>
        <a:p>
          <a:endParaRPr lang="en-US"/>
        </a:p>
      </dgm:t>
    </dgm:pt>
    <dgm:pt modelId="{3780C32C-E35E-45FF-801F-70F19998055F}">
      <dgm:prSet phldrT="[Text]"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68CB67-E206-4409-96E1-EA089064A17D}" type="parTrans" cxnId="{6C635155-A6A8-4AEF-BBFD-F421CF59057F}">
      <dgm:prSet/>
      <dgm:spPr/>
      <dgm:t>
        <a:bodyPr/>
        <a:lstStyle/>
        <a:p>
          <a:endParaRPr lang="en-US" sz="2800"/>
        </a:p>
      </dgm:t>
    </dgm:pt>
    <dgm:pt modelId="{B8BE1816-1B12-42AF-9598-BAE31170F974}" type="sibTrans" cxnId="{6C635155-A6A8-4AEF-BBFD-F421CF59057F}">
      <dgm:prSet/>
      <dgm:spPr/>
      <dgm:t>
        <a:bodyPr/>
        <a:lstStyle/>
        <a:p>
          <a:endParaRPr lang="en-US"/>
        </a:p>
      </dgm:t>
    </dgm:pt>
    <dgm:pt modelId="{B206CE3C-5C70-407B-8971-9F53DE4FF4AC}">
      <dgm:prSet phldrT="[Text]"/>
      <dgm:spPr/>
      <dgm:t>
        <a:bodyPr/>
        <a:lstStyle/>
        <a:p>
          <a:r>
            <a:rPr lang="en-US" altLang="en-US">
              <a:latin typeface="Times New Roman" panose="02020603050405020304" pitchFamily="18" charset="0"/>
              <a:cs typeface="Times New Roman" panose="02020603050405020304" pitchFamily="18" charset="0"/>
            </a:rPr>
            <a:t>	</a:t>
          </a:r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7DD15D-DC08-47BF-970F-6816A2854757}" type="parTrans" cxnId="{DC004A9C-862A-47D2-ADD1-80F3F4AE3716}">
      <dgm:prSet/>
      <dgm:spPr/>
      <dgm:t>
        <a:bodyPr/>
        <a:lstStyle/>
        <a:p>
          <a:endParaRPr lang="en-US" sz="2800"/>
        </a:p>
      </dgm:t>
    </dgm:pt>
    <dgm:pt modelId="{88C13CD3-42E7-4EC2-819A-7D537B1DE21A}" type="sibTrans" cxnId="{DC004A9C-862A-47D2-ADD1-80F3F4AE3716}">
      <dgm:prSet/>
      <dgm:spPr/>
      <dgm:t>
        <a:bodyPr/>
        <a:lstStyle/>
        <a:p>
          <a:endParaRPr lang="en-US"/>
        </a:p>
      </dgm:t>
    </dgm:pt>
    <dgm:pt modelId="{12E97260-42B7-49E3-9905-F97C0BB14543}">
      <dgm:prSet phldrT="[Text]"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DE5590-F5A1-4DB5-B8B6-29F80D543EC6}" type="parTrans" cxnId="{CBF1D68E-B672-404E-A1D4-4C554F948033}">
      <dgm:prSet/>
      <dgm:spPr/>
      <dgm:t>
        <a:bodyPr/>
        <a:lstStyle/>
        <a:p>
          <a:endParaRPr lang="en-US" sz="2800"/>
        </a:p>
      </dgm:t>
    </dgm:pt>
    <dgm:pt modelId="{0E2D6E81-4522-4707-BE33-8EAA297EBAF5}" type="sibTrans" cxnId="{CBF1D68E-B672-404E-A1D4-4C554F948033}">
      <dgm:prSet/>
      <dgm:spPr/>
      <dgm:t>
        <a:bodyPr/>
        <a:lstStyle/>
        <a:p>
          <a:endParaRPr lang="en-US"/>
        </a:p>
      </dgm:t>
    </dgm:pt>
    <dgm:pt modelId="{01D38BCE-77CC-C746-A689-F9FC9C162BAC}" type="pres">
      <dgm:prSet presAssocID="{81B36D65-4D90-43D0-8100-E9538A382AEB}" presName="Name0" presStyleCnt="0">
        <dgm:presLayoutVars>
          <dgm:dir/>
          <dgm:animLvl val="lvl"/>
          <dgm:resizeHandles val="exact"/>
        </dgm:presLayoutVars>
      </dgm:prSet>
      <dgm:spPr/>
    </dgm:pt>
    <dgm:pt modelId="{EEEB0142-C22F-D04D-8D15-98725D984F06}" type="pres">
      <dgm:prSet presAssocID="{B7812211-4E29-4B7F-88E6-8F7DA1F08F40}" presName="composite" presStyleCnt="0"/>
      <dgm:spPr/>
    </dgm:pt>
    <dgm:pt modelId="{3AC4F795-93BE-7A44-AE33-754C7BCA64A1}" type="pres">
      <dgm:prSet presAssocID="{B7812211-4E29-4B7F-88E6-8F7DA1F08F40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</dgm:pt>
    <dgm:pt modelId="{34377A07-8BA8-FA43-8B69-EDF5D60F2B52}" type="pres">
      <dgm:prSet presAssocID="{B7812211-4E29-4B7F-88E6-8F7DA1F08F40}" presName="desTx" presStyleLbl="alignAccFollowNode1" presStyleIdx="0" presStyleCnt="5">
        <dgm:presLayoutVars>
          <dgm:bulletEnabled val="1"/>
        </dgm:presLayoutVars>
      </dgm:prSet>
      <dgm:spPr/>
    </dgm:pt>
    <dgm:pt modelId="{3F864372-0183-6C40-9B32-6AC091E9E79F}" type="pres">
      <dgm:prSet presAssocID="{1E237EF6-9700-44E0-867F-FEFCDF67E675}" presName="space" presStyleCnt="0"/>
      <dgm:spPr/>
    </dgm:pt>
    <dgm:pt modelId="{19C857F3-C148-3A4C-A578-5CF30A4A07DB}" type="pres">
      <dgm:prSet presAssocID="{6FB35033-E604-40AB-BE20-DBD853BCE674}" presName="composite" presStyleCnt="0"/>
      <dgm:spPr/>
    </dgm:pt>
    <dgm:pt modelId="{83A4E4E1-66FF-8047-AC89-CB477BBEA479}" type="pres">
      <dgm:prSet presAssocID="{6FB35033-E604-40AB-BE20-DBD853BCE674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</dgm:pt>
    <dgm:pt modelId="{9223C95B-C00E-7543-B476-BA71560BE2CD}" type="pres">
      <dgm:prSet presAssocID="{6FB35033-E604-40AB-BE20-DBD853BCE674}" presName="desTx" presStyleLbl="alignAccFollowNode1" presStyleIdx="1" presStyleCnt="5">
        <dgm:presLayoutVars>
          <dgm:bulletEnabled val="1"/>
        </dgm:presLayoutVars>
      </dgm:prSet>
      <dgm:spPr/>
    </dgm:pt>
    <dgm:pt modelId="{F879E130-5579-CF43-8C80-ECEAD47D0665}" type="pres">
      <dgm:prSet presAssocID="{2AD4506C-B549-4CA3-96BF-257D986A4870}" presName="space" presStyleCnt="0"/>
      <dgm:spPr/>
    </dgm:pt>
    <dgm:pt modelId="{2AC177F4-147A-034B-B48E-D67589E66926}" type="pres">
      <dgm:prSet presAssocID="{B84F43D7-BFFF-408A-94A0-7378CD15D358}" presName="composite" presStyleCnt="0"/>
      <dgm:spPr/>
    </dgm:pt>
    <dgm:pt modelId="{43F7C773-C08A-8144-8205-4D33EBD3ED75}" type="pres">
      <dgm:prSet presAssocID="{B84F43D7-BFFF-408A-94A0-7378CD15D358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</dgm:pt>
    <dgm:pt modelId="{5974D028-F35D-134C-BE9A-4C9FF4C2A2CC}" type="pres">
      <dgm:prSet presAssocID="{B84F43D7-BFFF-408A-94A0-7378CD15D358}" presName="desTx" presStyleLbl="alignAccFollowNode1" presStyleIdx="2" presStyleCnt="5">
        <dgm:presLayoutVars>
          <dgm:bulletEnabled val="1"/>
        </dgm:presLayoutVars>
      </dgm:prSet>
      <dgm:spPr/>
    </dgm:pt>
    <dgm:pt modelId="{6EC286A1-EF7A-8949-A1A7-52F785D4779B}" type="pres">
      <dgm:prSet presAssocID="{771607CC-6DE9-4EA5-A2A6-F6C7708C4DC2}" presName="space" presStyleCnt="0"/>
      <dgm:spPr/>
    </dgm:pt>
    <dgm:pt modelId="{5E5DF8C4-FE6B-664D-AB2E-560032201F74}" type="pres">
      <dgm:prSet presAssocID="{A44BA6E0-9A71-4124-BFC4-4CB30A9F450B}" presName="composite" presStyleCnt="0"/>
      <dgm:spPr/>
    </dgm:pt>
    <dgm:pt modelId="{D41C3BD1-64F1-6D48-9BAF-18F671519976}" type="pres">
      <dgm:prSet presAssocID="{A44BA6E0-9A71-4124-BFC4-4CB30A9F450B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</dgm:pt>
    <dgm:pt modelId="{2240B9F3-D3DD-5E43-ADF1-D27ACAA52CED}" type="pres">
      <dgm:prSet presAssocID="{A44BA6E0-9A71-4124-BFC4-4CB30A9F450B}" presName="desTx" presStyleLbl="alignAccFollowNode1" presStyleIdx="3" presStyleCnt="5">
        <dgm:presLayoutVars>
          <dgm:bulletEnabled val="1"/>
        </dgm:presLayoutVars>
      </dgm:prSet>
      <dgm:spPr/>
    </dgm:pt>
    <dgm:pt modelId="{A47EA7BC-D35D-4842-AC50-801BF38B649D}" type="pres">
      <dgm:prSet presAssocID="{020C5EDB-F851-4D34-8EEF-8BF5752E381B}" presName="space" presStyleCnt="0"/>
      <dgm:spPr/>
    </dgm:pt>
    <dgm:pt modelId="{FD1E2051-A787-7A46-AD56-B752F82E8643}" type="pres">
      <dgm:prSet presAssocID="{8D6D92B4-8F02-4310-ACC1-2FDF7766528A}" presName="composite" presStyleCnt="0"/>
      <dgm:spPr/>
    </dgm:pt>
    <dgm:pt modelId="{8EA3EF74-41DC-2B49-8DBA-DE94F76BD28C}" type="pres">
      <dgm:prSet presAssocID="{8D6D92B4-8F02-4310-ACC1-2FDF7766528A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</dgm:pt>
    <dgm:pt modelId="{008669F1-CB70-FF49-B39F-F4D15F30F722}" type="pres">
      <dgm:prSet presAssocID="{8D6D92B4-8F02-4310-ACC1-2FDF7766528A}" presName="desTx" presStyleLbl="alignAccFollowNode1" presStyleIdx="4" presStyleCnt="5">
        <dgm:presLayoutVars>
          <dgm:bulletEnabled val="1"/>
        </dgm:presLayoutVars>
      </dgm:prSet>
      <dgm:spPr/>
    </dgm:pt>
  </dgm:ptLst>
  <dgm:cxnLst>
    <dgm:cxn modelId="{F501EF02-123A-8C4B-9177-645A7602EA27}" type="presOf" srcId="{A5B50B66-83AC-4C13-9154-2728AC7F0629}" destId="{2240B9F3-D3DD-5E43-ADF1-D27ACAA52CED}" srcOrd="0" destOrd="0" presId="urn:microsoft.com/office/officeart/2005/8/layout/hList1"/>
    <dgm:cxn modelId="{74915F03-28E8-439E-AB11-7D51AE8CB518}" srcId="{8D6D92B4-8F02-4310-ACC1-2FDF7766528A}" destId="{788A66B2-D3D3-46E9-96B3-3B62F8A0FA01}" srcOrd="0" destOrd="0" parTransId="{2B3F2A0B-F1B9-45FE-918E-E51D261577DE}" sibTransId="{28A26341-4C55-43EF-BCBE-4BBD53D48E86}"/>
    <dgm:cxn modelId="{069DB50C-BCD7-6F4C-A4FF-2DF8489E2101}" type="presOf" srcId="{D57FD467-94AE-49FD-8F2A-3C3A5E72D69B}" destId="{9223C95B-C00E-7543-B476-BA71560BE2CD}" srcOrd="0" destOrd="4" presId="urn:microsoft.com/office/officeart/2005/8/layout/hList1"/>
    <dgm:cxn modelId="{48F84B16-9A3A-4647-913C-191354607F37}" type="presOf" srcId="{A44BA6E0-9A71-4124-BFC4-4CB30A9F450B}" destId="{D41C3BD1-64F1-6D48-9BAF-18F671519976}" srcOrd="0" destOrd="0" presId="urn:microsoft.com/office/officeart/2005/8/layout/hList1"/>
    <dgm:cxn modelId="{2424821A-ACDD-43C9-9E40-6E17DFA2022E}" srcId="{B7812211-4E29-4B7F-88E6-8F7DA1F08F40}" destId="{1052C01E-5FAA-412D-8F8B-62AFC827D95B}" srcOrd="4" destOrd="0" parTransId="{E0A0BCCA-4505-426C-ACFA-6FC3A5729A6E}" sibTransId="{F2CF45ED-BCD2-41F4-8E8F-BF558A3DDF7B}"/>
    <dgm:cxn modelId="{B6F08D1B-9611-8D48-8D13-2AC3164F6193}" type="presOf" srcId="{19E8508B-A823-48D0-9CF9-C8E9104B906D}" destId="{2240B9F3-D3DD-5E43-ADF1-D27ACAA52CED}" srcOrd="0" destOrd="4" presId="urn:microsoft.com/office/officeart/2005/8/layout/hList1"/>
    <dgm:cxn modelId="{736F5820-9A3A-4C46-83EC-486471CA422A}" srcId="{B7812211-4E29-4B7F-88E6-8F7DA1F08F40}" destId="{1D856AB1-63DE-438A-9505-A4070A58BE96}" srcOrd="2" destOrd="0" parTransId="{49366F89-28E6-4E8B-8387-56F6AB8F02CC}" sibTransId="{1EEB79B8-0BCC-4333-B4FA-A601139C3AB6}"/>
    <dgm:cxn modelId="{10EB0D21-F1DE-4EC4-8350-C3D9906FE0A8}" srcId="{B84F43D7-BFFF-408A-94A0-7378CD15D358}" destId="{A8DEBBCC-2C95-4505-AFA3-A958F636B615}" srcOrd="0" destOrd="0" parTransId="{E0457D12-9374-4C8A-B206-4009F4CCBD32}" sibTransId="{25D0FF4B-E3BB-444A-BB7D-DAD347665066}"/>
    <dgm:cxn modelId="{9DECA527-D6E1-4655-B293-33BDD54800E0}" srcId="{B7812211-4E29-4B7F-88E6-8F7DA1F08F40}" destId="{16842D71-F26F-4174-9047-0E76706F8B9F}" srcOrd="6" destOrd="0" parTransId="{208C8F6E-0432-445C-B9F2-EC1AE965E17F}" sibTransId="{0719B15A-9CD6-4C03-9D4B-AF5E62D0E429}"/>
    <dgm:cxn modelId="{F6473029-8182-FC41-84D5-B238240397DB}" type="presOf" srcId="{A8DEBBCC-2C95-4505-AFA3-A958F636B615}" destId="{5974D028-F35D-134C-BE9A-4C9FF4C2A2CC}" srcOrd="0" destOrd="0" presId="urn:microsoft.com/office/officeart/2005/8/layout/hList1"/>
    <dgm:cxn modelId="{AD68AF29-905A-D64A-89A5-F1760CD0C746}" type="presOf" srcId="{16251FBC-D68D-477C-A176-6A93BFE4C660}" destId="{5974D028-F35D-134C-BE9A-4C9FF4C2A2CC}" srcOrd="0" destOrd="2" presId="urn:microsoft.com/office/officeart/2005/8/layout/hList1"/>
    <dgm:cxn modelId="{6599342E-4573-46DB-81CB-CD275C283043}" srcId="{81B36D65-4D90-43D0-8100-E9538A382AEB}" destId="{6FB35033-E604-40AB-BE20-DBD853BCE674}" srcOrd="1" destOrd="0" parTransId="{762F5EF8-D7B7-4C25-855B-876153F90A57}" sibTransId="{2AD4506C-B549-4CA3-96BF-257D986A4870}"/>
    <dgm:cxn modelId="{8E2BDD30-DDED-3445-BFA6-D4B1D5D003FF}" type="presOf" srcId="{B808CE04-30A2-4ABE-AEA4-E5B8A10C10E4}" destId="{9223C95B-C00E-7543-B476-BA71560BE2CD}" srcOrd="0" destOrd="0" presId="urn:microsoft.com/office/officeart/2005/8/layout/hList1"/>
    <dgm:cxn modelId="{1E1EE032-3D5D-44C7-B516-76E5AA84B896}" srcId="{6FB35033-E604-40AB-BE20-DBD853BCE674}" destId="{B808CE04-30A2-4ABE-AEA4-E5B8A10C10E4}" srcOrd="0" destOrd="0" parTransId="{FB0A78C1-9259-4DA1-9335-AF310BDA7B27}" sibTransId="{3909A9C4-3677-45D0-9494-9D9BCD090184}"/>
    <dgm:cxn modelId="{71CF7034-05E5-F341-8BCF-2D13182A4AAB}" type="presOf" srcId="{3780C32C-E35E-45FF-801F-70F19998055F}" destId="{2240B9F3-D3DD-5E43-ADF1-D27ACAA52CED}" srcOrd="0" destOrd="1" presId="urn:microsoft.com/office/officeart/2005/8/layout/hList1"/>
    <dgm:cxn modelId="{C1ECC743-6773-4076-B5DA-E9517DF13B21}" srcId="{81B36D65-4D90-43D0-8100-E9538A382AEB}" destId="{8D6D92B4-8F02-4310-ACC1-2FDF7766528A}" srcOrd="4" destOrd="0" parTransId="{9D1066E6-F2F2-4AA6-862B-0181A7B6EEF4}" sibTransId="{ED2B527D-DD07-45A5-BC18-8AB9AF00FB92}"/>
    <dgm:cxn modelId="{80C7F647-470B-5849-8405-DA5978DC987B}" type="presOf" srcId="{E511E014-EBAE-487B-BC1D-989CFF6360E0}" destId="{9223C95B-C00E-7543-B476-BA71560BE2CD}" srcOrd="0" destOrd="5" presId="urn:microsoft.com/office/officeart/2005/8/layout/hList1"/>
    <dgm:cxn modelId="{E9E27748-BB31-7E42-BEF4-C7B088B89B49}" type="presOf" srcId="{B84F43D7-BFFF-408A-94A0-7378CD15D358}" destId="{43F7C773-C08A-8144-8205-4D33EBD3ED75}" srcOrd="0" destOrd="0" presId="urn:microsoft.com/office/officeart/2005/8/layout/hList1"/>
    <dgm:cxn modelId="{506F7F4B-9DC9-491B-9021-116043DDB7AB}" srcId="{6FB35033-E604-40AB-BE20-DBD853BCE674}" destId="{E511E014-EBAE-487B-BC1D-989CFF6360E0}" srcOrd="5" destOrd="0" parTransId="{CE2B8DDB-CC08-46F5-84FF-BEE781994441}" sibTransId="{72572C4C-F4E0-434C-A947-45C337B9569E}"/>
    <dgm:cxn modelId="{73FCE24B-83AE-384E-B241-D8E5A8EA66AD}" type="presOf" srcId="{1D856AB1-63DE-438A-9505-A4070A58BE96}" destId="{34377A07-8BA8-FA43-8B69-EDF5D60F2B52}" srcOrd="0" destOrd="2" presId="urn:microsoft.com/office/officeart/2005/8/layout/hList1"/>
    <dgm:cxn modelId="{D70BA64C-4EF7-404F-A437-B0693EA855FF}" srcId="{6FB35033-E604-40AB-BE20-DBD853BCE674}" destId="{21A62F45-7CF5-4438-8FB9-1C60AE250A33}" srcOrd="2" destOrd="0" parTransId="{B2A3CBF8-4002-48EB-9E86-02B3F7B4F876}" sibTransId="{651E3B86-D350-4DE5-A4BC-31C016D11EFE}"/>
    <dgm:cxn modelId="{907AF94C-2DBD-484B-B502-5D6ECDD77B7B}" srcId="{81B36D65-4D90-43D0-8100-E9538A382AEB}" destId="{B84F43D7-BFFF-408A-94A0-7378CD15D358}" srcOrd="2" destOrd="0" parTransId="{8DD0ECC6-5FA6-4253-8B2E-DFE00F91975B}" sibTransId="{771607CC-6DE9-4EA5-A2A6-F6C7708C4DC2}"/>
    <dgm:cxn modelId="{D49DC94D-C300-4E14-A069-C499BD2E9082}" srcId="{B84F43D7-BFFF-408A-94A0-7378CD15D358}" destId="{16251FBC-D68D-477C-A176-6A93BFE4C660}" srcOrd="2" destOrd="0" parTransId="{A509C2FB-1FEE-4B00-B4A2-CEAA98025FB2}" sibTransId="{BE2A5F0C-C7D4-4415-BFCA-5921065652EF}"/>
    <dgm:cxn modelId="{ADC31753-13E2-45CD-A9D8-FAD4E3C55E9E}" srcId="{6FB35033-E604-40AB-BE20-DBD853BCE674}" destId="{7255C993-7A65-4973-9C06-6EE04C579702}" srcOrd="3" destOrd="0" parTransId="{B610E8AA-429D-4147-9269-47F7B37F18DE}" sibTransId="{50FD3A67-89B5-484C-A184-9537F20D9200}"/>
    <dgm:cxn modelId="{13917E54-B1DD-49A4-9680-F6314090F5C8}" srcId="{B84F43D7-BFFF-408A-94A0-7378CD15D358}" destId="{B96FA1ED-655E-460A-9F8C-B0825B069177}" srcOrd="3" destOrd="0" parTransId="{6E29AD86-1AE5-4925-ADD6-B2520A99A322}" sibTransId="{7ECA7180-9F33-49BA-B983-03B961C14AE7}"/>
    <dgm:cxn modelId="{6C635155-A6A8-4AEF-BBFD-F421CF59057F}" srcId="{A44BA6E0-9A71-4124-BFC4-4CB30A9F450B}" destId="{3780C32C-E35E-45FF-801F-70F19998055F}" srcOrd="1" destOrd="0" parTransId="{5268CB67-E206-4409-96E1-EA089064A17D}" sibTransId="{B8BE1816-1B12-42AF-9598-BAE31170F974}"/>
    <dgm:cxn modelId="{91455A5B-559A-F84A-AC5A-C13B01B02997}" type="presOf" srcId="{16842D71-F26F-4174-9047-0E76706F8B9F}" destId="{34377A07-8BA8-FA43-8B69-EDF5D60F2B52}" srcOrd="0" destOrd="6" presId="urn:microsoft.com/office/officeart/2005/8/layout/hList1"/>
    <dgm:cxn modelId="{BA61F45F-AD3C-864F-BFBC-3DBE32FA47DD}" type="presOf" srcId="{E12351B7-93EB-4AF3-BD18-D101553D25D5}" destId="{9223C95B-C00E-7543-B476-BA71560BE2CD}" srcOrd="0" destOrd="1" presId="urn:microsoft.com/office/officeart/2005/8/layout/hList1"/>
    <dgm:cxn modelId="{45E3FF65-F9EE-F74F-987E-A2FEBF2D4E85}" type="presOf" srcId="{8210813D-8843-4B6B-B7D4-B6F6509A47CD}" destId="{2240B9F3-D3DD-5E43-ADF1-D27ACAA52CED}" srcOrd="0" destOrd="2" presId="urn:microsoft.com/office/officeart/2005/8/layout/hList1"/>
    <dgm:cxn modelId="{193E4867-D7D4-4FCF-8856-D4F45263F5A7}" srcId="{B96FA1ED-655E-460A-9F8C-B0825B069177}" destId="{753590F8-8740-4F50-AFB6-249C9EA588D8}" srcOrd="0" destOrd="0" parTransId="{8A971042-EF04-4EDD-BE66-64748A352A87}" sibTransId="{EB978940-16ED-4042-BB62-0CDE9F42656C}"/>
    <dgm:cxn modelId="{8CD38268-2154-9941-8398-F77762662B2C}" type="presOf" srcId="{E0F8DB2D-1C7F-4407-8C1C-54243D0DE5F3}" destId="{34377A07-8BA8-FA43-8B69-EDF5D60F2B52}" srcOrd="0" destOrd="3" presId="urn:microsoft.com/office/officeart/2005/8/layout/hList1"/>
    <dgm:cxn modelId="{BA22286D-8556-C645-A310-C0491BF9CDC9}" type="presOf" srcId="{B96FA1ED-655E-460A-9F8C-B0825B069177}" destId="{5974D028-F35D-134C-BE9A-4C9FF4C2A2CC}" srcOrd="0" destOrd="3" presId="urn:microsoft.com/office/officeart/2005/8/layout/hList1"/>
    <dgm:cxn modelId="{1994A76F-ACA0-454E-9DD9-D4ADED6DFE84}" srcId="{A44BA6E0-9A71-4124-BFC4-4CB30A9F450B}" destId="{A5B50B66-83AC-4C13-9154-2728AC7F0629}" srcOrd="0" destOrd="0" parTransId="{11FF6655-5627-4A4C-8973-6B27893C3317}" sibTransId="{158DE9E9-4C36-4CFB-BC23-0F02F39C6680}"/>
    <dgm:cxn modelId="{E5F9E56F-03B2-40DC-BFFC-B1E136B8B247}" srcId="{81B36D65-4D90-43D0-8100-E9538A382AEB}" destId="{B7812211-4E29-4B7F-88E6-8F7DA1F08F40}" srcOrd="0" destOrd="0" parTransId="{1C6E242E-9D5F-4CCB-A6B2-865A8923CDDA}" sibTransId="{1E237EF6-9700-44E0-867F-FEFCDF67E675}"/>
    <dgm:cxn modelId="{AC65F97D-A822-854A-9857-347AE06B1890}" type="presOf" srcId="{1052C01E-5FAA-412D-8F8B-62AFC827D95B}" destId="{34377A07-8BA8-FA43-8B69-EDF5D60F2B52}" srcOrd="0" destOrd="4" presId="urn:microsoft.com/office/officeart/2005/8/layout/hList1"/>
    <dgm:cxn modelId="{9F92967E-7D71-5E43-971B-3B66C7015877}" type="presOf" srcId="{B7812211-4E29-4B7F-88E6-8F7DA1F08F40}" destId="{3AC4F795-93BE-7A44-AE33-754C7BCA64A1}" srcOrd="0" destOrd="0" presId="urn:microsoft.com/office/officeart/2005/8/layout/hList1"/>
    <dgm:cxn modelId="{D87CE782-8B91-8045-A283-1B05FEAE10A5}" type="presOf" srcId="{753590F8-8740-4F50-AFB6-249C9EA588D8}" destId="{5974D028-F35D-134C-BE9A-4C9FF4C2A2CC}" srcOrd="0" destOrd="4" presId="urn:microsoft.com/office/officeart/2005/8/layout/hList1"/>
    <dgm:cxn modelId="{BEF54F83-B983-254C-B70B-B8F221B70B71}" type="presOf" srcId="{3E685E4A-8832-496E-9C67-181ADC38F6DE}" destId="{34377A07-8BA8-FA43-8B69-EDF5D60F2B52}" srcOrd="0" destOrd="0" presId="urn:microsoft.com/office/officeart/2005/8/layout/hList1"/>
    <dgm:cxn modelId="{CBF1D68E-B672-404E-A1D4-4C554F948033}" srcId="{B84F43D7-BFFF-408A-94A0-7378CD15D358}" destId="{12E97260-42B7-49E3-9905-F97C0BB14543}" srcOrd="1" destOrd="0" parTransId="{58DE5590-F5A1-4DB5-B8B6-29F80D543EC6}" sibTransId="{0E2D6E81-4522-4707-BE33-8EAA297EBAF5}"/>
    <dgm:cxn modelId="{5E969391-5B55-4453-B4BC-5D454CE56346}" srcId="{B7812211-4E29-4B7F-88E6-8F7DA1F08F40}" destId="{D6E5D5C6-C443-4FBC-8A52-51E21319E42F}" srcOrd="5" destOrd="0" parTransId="{6BAB5226-9336-474E-9C33-A19A0B1202F0}" sibTransId="{B8682870-7ED5-4127-80EB-43E41932EE74}"/>
    <dgm:cxn modelId="{917EFB94-5777-4CCE-9289-5C700C1A2105}" srcId="{A44BA6E0-9A71-4124-BFC4-4CB30A9F450B}" destId="{8210813D-8843-4B6B-B7D4-B6F6509A47CD}" srcOrd="2" destOrd="0" parTransId="{B4953CDD-F792-42AB-9E7D-D9AB0D9477FB}" sibTransId="{2485A3EB-87F1-4E4B-9287-7117F1DC0B65}"/>
    <dgm:cxn modelId="{DC004A9C-862A-47D2-ADD1-80F3F4AE3716}" srcId="{A44BA6E0-9A71-4124-BFC4-4CB30A9F450B}" destId="{B206CE3C-5C70-407B-8971-9F53DE4FF4AC}" srcOrd="3" destOrd="0" parTransId="{AF7DD15D-DC08-47BF-970F-6816A2854757}" sibTransId="{88C13CD3-42E7-4EC2-819A-7D537B1DE21A}"/>
    <dgm:cxn modelId="{FDA3DB9F-907D-4238-8097-2847D1DB0911}" srcId="{B7812211-4E29-4B7F-88E6-8F7DA1F08F40}" destId="{E0F8DB2D-1C7F-4407-8C1C-54243D0DE5F3}" srcOrd="3" destOrd="0" parTransId="{5F7D1996-25D2-48D4-8E17-804594DACBE3}" sibTransId="{36D2939F-882C-4BF9-9542-D0A3FF1CAEE7}"/>
    <dgm:cxn modelId="{91A4EAA4-391C-D848-91E2-07A98296BA4A}" type="presOf" srcId="{7255C993-7A65-4973-9C06-6EE04C579702}" destId="{9223C95B-C00E-7543-B476-BA71560BE2CD}" srcOrd="0" destOrd="3" presId="urn:microsoft.com/office/officeart/2005/8/layout/hList1"/>
    <dgm:cxn modelId="{A03610AB-0B6B-4B34-B1B7-EBDFF9D2BAF4}" srcId="{6FB35033-E604-40AB-BE20-DBD853BCE674}" destId="{E12351B7-93EB-4AF3-BD18-D101553D25D5}" srcOrd="1" destOrd="0" parTransId="{47730729-88F3-415E-9832-5E79BBD45F5E}" sibTransId="{5583F601-B077-4988-BBD3-A771D263A534}"/>
    <dgm:cxn modelId="{86B98DB1-F7D9-4AA6-AFFC-45B54813B99D}" srcId="{81B36D65-4D90-43D0-8100-E9538A382AEB}" destId="{A44BA6E0-9A71-4124-BFC4-4CB30A9F450B}" srcOrd="3" destOrd="0" parTransId="{78FF905F-0938-4EFA-ADD1-68B2320A6076}" sibTransId="{020C5EDB-F851-4D34-8EEF-8BF5752E381B}"/>
    <dgm:cxn modelId="{56C757B2-75E1-B44B-8BE4-2F2D259D15F5}" type="presOf" srcId="{B206CE3C-5C70-407B-8971-9F53DE4FF4AC}" destId="{2240B9F3-D3DD-5E43-ADF1-D27ACAA52CED}" srcOrd="0" destOrd="3" presId="urn:microsoft.com/office/officeart/2005/8/layout/hList1"/>
    <dgm:cxn modelId="{E569EBB4-70EA-C743-B60F-10D9369ADBF0}" type="presOf" srcId="{21A62F45-7CF5-4438-8FB9-1C60AE250A33}" destId="{9223C95B-C00E-7543-B476-BA71560BE2CD}" srcOrd="0" destOrd="2" presId="urn:microsoft.com/office/officeart/2005/8/layout/hList1"/>
    <dgm:cxn modelId="{4D5E92B9-9B46-6E48-82FC-CE87B99F5A35}" type="presOf" srcId="{8D6D92B4-8F02-4310-ACC1-2FDF7766528A}" destId="{8EA3EF74-41DC-2B49-8DBA-DE94F76BD28C}" srcOrd="0" destOrd="0" presId="urn:microsoft.com/office/officeart/2005/8/layout/hList1"/>
    <dgm:cxn modelId="{C89A23BB-CF28-4085-A55B-E8A7DB56C710}" srcId="{B7812211-4E29-4B7F-88E6-8F7DA1F08F40}" destId="{3E685E4A-8832-496E-9C67-181ADC38F6DE}" srcOrd="0" destOrd="0" parTransId="{3924D2C7-688A-4DCE-8E23-DB50A5FBB948}" sibTransId="{C880AD76-8470-438E-93CF-83087DB81291}"/>
    <dgm:cxn modelId="{312D0CBE-DAC1-084C-8C47-5A7C2CA288B3}" type="presOf" srcId="{81B36D65-4D90-43D0-8100-E9538A382AEB}" destId="{01D38BCE-77CC-C746-A689-F9FC9C162BAC}" srcOrd="0" destOrd="0" presId="urn:microsoft.com/office/officeart/2005/8/layout/hList1"/>
    <dgm:cxn modelId="{EC24C7C5-5573-4F83-992F-7946E5E1832A}" srcId="{6FB35033-E604-40AB-BE20-DBD853BCE674}" destId="{D57FD467-94AE-49FD-8F2A-3C3A5E72D69B}" srcOrd="4" destOrd="0" parTransId="{F1B859F3-47B5-4984-A5C4-BF896A6B477B}" sibTransId="{4A1DB9E7-3FAB-43D6-A23B-0E980DC5A7D0}"/>
    <dgm:cxn modelId="{7E98D0CB-4297-4CD9-B388-49E0C48B415F}" srcId="{B7812211-4E29-4B7F-88E6-8F7DA1F08F40}" destId="{B39D8180-BB31-41AA-A3EF-289B8EDBE856}" srcOrd="1" destOrd="0" parTransId="{259400D2-1951-46EF-8FE7-FBB8A05122F7}" sibTransId="{786B23DD-A74C-4374-B126-89E6FC3E5B38}"/>
    <dgm:cxn modelId="{B3F695D9-B35B-2D42-BA2B-46CCA85146E8}" type="presOf" srcId="{6FB35033-E604-40AB-BE20-DBD853BCE674}" destId="{83A4E4E1-66FF-8047-AC89-CB477BBEA479}" srcOrd="0" destOrd="0" presId="urn:microsoft.com/office/officeart/2005/8/layout/hList1"/>
    <dgm:cxn modelId="{7A66AAE2-E4DA-FD41-83C3-B7DEA99E4EDE}" type="presOf" srcId="{B39D8180-BB31-41AA-A3EF-289B8EDBE856}" destId="{34377A07-8BA8-FA43-8B69-EDF5D60F2B52}" srcOrd="0" destOrd="1" presId="urn:microsoft.com/office/officeart/2005/8/layout/hList1"/>
    <dgm:cxn modelId="{09F9B9E3-DC48-F848-B6D9-DD2394B697AE}" type="presOf" srcId="{788A66B2-D3D3-46E9-96B3-3B62F8A0FA01}" destId="{008669F1-CB70-FF49-B39F-F4D15F30F722}" srcOrd="0" destOrd="0" presId="urn:microsoft.com/office/officeart/2005/8/layout/hList1"/>
    <dgm:cxn modelId="{B49396F4-95F3-4E83-BB18-7D82BC330656}" srcId="{A44BA6E0-9A71-4124-BFC4-4CB30A9F450B}" destId="{19E8508B-A823-48D0-9CF9-C8E9104B906D}" srcOrd="4" destOrd="0" parTransId="{F6003D50-B62C-4AC6-A6C4-29F0CEFE8575}" sibTransId="{874D60A4-2B36-4259-B996-3AB5E141CF00}"/>
    <dgm:cxn modelId="{1EAD99FC-965E-7E4E-BBD3-2BF7A0819F41}" type="presOf" srcId="{12E97260-42B7-49E3-9905-F97C0BB14543}" destId="{5974D028-F35D-134C-BE9A-4C9FF4C2A2CC}" srcOrd="0" destOrd="1" presId="urn:microsoft.com/office/officeart/2005/8/layout/hList1"/>
    <dgm:cxn modelId="{637AB4FE-65EF-944F-977C-003551074A7F}" type="presOf" srcId="{D6E5D5C6-C443-4FBC-8A52-51E21319E42F}" destId="{34377A07-8BA8-FA43-8B69-EDF5D60F2B52}" srcOrd="0" destOrd="5" presId="urn:microsoft.com/office/officeart/2005/8/layout/hList1"/>
    <dgm:cxn modelId="{17A3B58B-BDAB-D649-876A-B3DB1C025747}" type="presParOf" srcId="{01D38BCE-77CC-C746-A689-F9FC9C162BAC}" destId="{EEEB0142-C22F-D04D-8D15-98725D984F06}" srcOrd="0" destOrd="0" presId="urn:microsoft.com/office/officeart/2005/8/layout/hList1"/>
    <dgm:cxn modelId="{F79FAF19-5F7B-E849-9638-FA93F41E4304}" type="presParOf" srcId="{EEEB0142-C22F-D04D-8D15-98725D984F06}" destId="{3AC4F795-93BE-7A44-AE33-754C7BCA64A1}" srcOrd="0" destOrd="0" presId="urn:microsoft.com/office/officeart/2005/8/layout/hList1"/>
    <dgm:cxn modelId="{71062CD9-A474-D44A-964E-517662D09A8C}" type="presParOf" srcId="{EEEB0142-C22F-D04D-8D15-98725D984F06}" destId="{34377A07-8BA8-FA43-8B69-EDF5D60F2B52}" srcOrd="1" destOrd="0" presId="urn:microsoft.com/office/officeart/2005/8/layout/hList1"/>
    <dgm:cxn modelId="{04B7AD69-DCD9-4A48-8752-84EC9658C533}" type="presParOf" srcId="{01D38BCE-77CC-C746-A689-F9FC9C162BAC}" destId="{3F864372-0183-6C40-9B32-6AC091E9E79F}" srcOrd="1" destOrd="0" presId="urn:microsoft.com/office/officeart/2005/8/layout/hList1"/>
    <dgm:cxn modelId="{8308A906-CF1B-A540-A177-0C1505B3D2AA}" type="presParOf" srcId="{01D38BCE-77CC-C746-A689-F9FC9C162BAC}" destId="{19C857F3-C148-3A4C-A578-5CF30A4A07DB}" srcOrd="2" destOrd="0" presId="urn:microsoft.com/office/officeart/2005/8/layout/hList1"/>
    <dgm:cxn modelId="{10F7ACD1-B0AF-F743-964E-14BB17F5430E}" type="presParOf" srcId="{19C857F3-C148-3A4C-A578-5CF30A4A07DB}" destId="{83A4E4E1-66FF-8047-AC89-CB477BBEA479}" srcOrd="0" destOrd="0" presId="urn:microsoft.com/office/officeart/2005/8/layout/hList1"/>
    <dgm:cxn modelId="{D8874B62-0282-C543-AC46-3FBB3AC56C37}" type="presParOf" srcId="{19C857F3-C148-3A4C-A578-5CF30A4A07DB}" destId="{9223C95B-C00E-7543-B476-BA71560BE2CD}" srcOrd="1" destOrd="0" presId="urn:microsoft.com/office/officeart/2005/8/layout/hList1"/>
    <dgm:cxn modelId="{D8CF5129-AB7A-D94B-B593-76FC9D1072D5}" type="presParOf" srcId="{01D38BCE-77CC-C746-A689-F9FC9C162BAC}" destId="{F879E130-5579-CF43-8C80-ECEAD47D0665}" srcOrd="3" destOrd="0" presId="urn:microsoft.com/office/officeart/2005/8/layout/hList1"/>
    <dgm:cxn modelId="{14E9149A-B8F9-CB43-B16C-39171536C3CB}" type="presParOf" srcId="{01D38BCE-77CC-C746-A689-F9FC9C162BAC}" destId="{2AC177F4-147A-034B-B48E-D67589E66926}" srcOrd="4" destOrd="0" presId="urn:microsoft.com/office/officeart/2005/8/layout/hList1"/>
    <dgm:cxn modelId="{F1AF3E5D-4A7C-044B-B860-64FA4C9648FF}" type="presParOf" srcId="{2AC177F4-147A-034B-B48E-D67589E66926}" destId="{43F7C773-C08A-8144-8205-4D33EBD3ED75}" srcOrd="0" destOrd="0" presId="urn:microsoft.com/office/officeart/2005/8/layout/hList1"/>
    <dgm:cxn modelId="{7E6BCC5E-2804-6945-8550-9569FF1769C4}" type="presParOf" srcId="{2AC177F4-147A-034B-B48E-D67589E66926}" destId="{5974D028-F35D-134C-BE9A-4C9FF4C2A2CC}" srcOrd="1" destOrd="0" presId="urn:microsoft.com/office/officeart/2005/8/layout/hList1"/>
    <dgm:cxn modelId="{D461130C-7EAA-1D4E-A6E0-2997FB0E8CBE}" type="presParOf" srcId="{01D38BCE-77CC-C746-A689-F9FC9C162BAC}" destId="{6EC286A1-EF7A-8949-A1A7-52F785D4779B}" srcOrd="5" destOrd="0" presId="urn:microsoft.com/office/officeart/2005/8/layout/hList1"/>
    <dgm:cxn modelId="{5BE056D7-5882-924B-92ED-C1CF12B0C348}" type="presParOf" srcId="{01D38BCE-77CC-C746-A689-F9FC9C162BAC}" destId="{5E5DF8C4-FE6B-664D-AB2E-560032201F74}" srcOrd="6" destOrd="0" presId="urn:microsoft.com/office/officeart/2005/8/layout/hList1"/>
    <dgm:cxn modelId="{7CEE90A7-1328-684C-B0E0-64E3628236D7}" type="presParOf" srcId="{5E5DF8C4-FE6B-664D-AB2E-560032201F74}" destId="{D41C3BD1-64F1-6D48-9BAF-18F671519976}" srcOrd="0" destOrd="0" presId="urn:microsoft.com/office/officeart/2005/8/layout/hList1"/>
    <dgm:cxn modelId="{4D93AE30-056D-164F-A0B2-00DF10AB9482}" type="presParOf" srcId="{5E5DF8C4-FE6B-664D-AB2E-560032201F74}" destId="{2240B9F3-D3DD-5E43-ADF1-D27ACAA52CED}" srcOrd="1" destOrd="0" presId="urn:microsoft.com/office/officeart/2005/8/layout/hList1"/>
    <dgm:cxn modelId="{DAB74FC5-17D6-B348-8F12-0F613BEAEB0F}" type="presParOf" srcId="{01D38BCE-77CC-C746-A689-F9FC9C162BAC}" destId="{A47EA7BC-D35D-4842-AC50-801BF38B649D}" srcOrd="7" destOrd="0" presId="urn:microsoft.com/office/officeart/2005/8/layout/hList1"/>
    <dgm:cxn modelId="{B6BA3FA3-F73C-CF47-8AF3-385014C3ECA3}" type="presParOf" srcId="{01D38BCE-77CC-C746-A689-F9FC9C162BAC}" destId="{FD1E2051-A787-7A46-AD56-B752F82E8643}" srcOrd="8" destOrd="0" presId="urn:microsoft.com/office/officeart/2005/8/layout/hList1"/>
    <dgm:cxn modelId="{7543DDAA-6F0B-8D42-B06E-5D341CDCFDE0}" type="presParOf" srcId="{FD1E2051-A787-7A46-AD56-B752F82E8643}" destId="{8EA3EF74-41DC-2B49-8DBA-DE94F76BD28C}" srcOrd="0" destOrd="0" presId="urn:microsoft.com/office/officeart/2005/8/layout/hList1"/>
    <dgm:cxn modelId="{E9DBAF41-38EB-D94F-BB34-AD5BF88753CA}" type="presParOf" srcId="{FD1E2051-A787-7A46-AD56-B752F82E8643}" destId="{008669F1-CB70-FF49-B39F-F4D15F30F72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1B36D65-4D90-43D0-8100-E9538A382AEB}" type="doc">
      <dgm:prSet loTypeId="urn:microsoft.com/office/officeart/2005/8/layout/hList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B84F43D7-BFFF-408A-94A0-7378CD15D358}">
      <dgm:prSet phldrT="[Text]"/>
      <dgm:spPr/>
      <dgm:t>
        <a:bodyPr/>
        <a:lstStyle/>
        <a:p>
          <a:r>
            <a:rPr lang="en-US" b="1"/>
            <a:t>Place</a:t>
          </a:r>
        </a:p>
      </dgm:t>
    </dgm:pt>
    <dgm:pt modelId="{8DD0ECC6-5FA6-4253-8B2E-DFE00F91975B}" type="parTrans" cxnId="{907AF94C-2DBD-484B-B502-5D6ECDD77B7B}">
      <dgm:prSet/>
      <dgm:spPr/>
      <dgm:t>
        <a:bodyPr/>
        <a:lstStyle/>
        <a:p>
          <a:endParaRPr lang="en-US" sz="3200"/>
        </a:p>
      </dgm:t>
    </dgm:pt>
    <dgm:pt modelId="{771607CC-6DE9-4EA5-A2A6-F6C7708C4DC2}" type="sibTrans" cxnId="{907AF94C-2DBD-484B-B502-5D6ECDD77B7B}">
      <dgm:prSet/>
      <dgm:spPr/>
      <dgm:t>
        <a:bodyPr/>
        <a:lstStyle/>
        <a:p>
          <a:endParaRPr lang="en-US"/>
        </a:p>
      </dgm:t>
    </dgm:pt>
    <dgm:pt modelId="{A8DEBBCC-2C95-4505-AFA3-A958F636B615}">
      <dgm:prSet phldrT="[Text]"/>
      <dgm:spPr/>
      <dgm:t>
        <a:bodyPr/>
        <a:lstStyle/>
        <a:p>
          <a:r>
            <a:rPr lang="en-US" altLang="en-US"/>
            <a:t>Decide how it will make the offer available to target consumers</a:t>
          </a:r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457D12-9374-4C8A-B206-4009F4CCBD32}" type="parTrans" cxnId="{10EB0D21-F1DE-4EC4-8350-C3D9906FE0A8}">
      <dgm:prSet/>
      <dgm:spPr/>
      <dgm:t>
        <a:bodyPr/>
        <a:lstStyle/>
        <a:p>
          <a:endParaRPr lang="en-US" sz="3200"/>
        </a:p>
      </dgm:t>
    </dgm:pt>
    <dgm:pt modelId="{25D0FF4B-E3BB-444A-BB7D-DAD347665066}" type="sibTrans" cxnId="{10EB0D21-F1DE-4EC4-8350-C3D9906FE0A8}">
      <dgm:prSet/>
      <dgm:spPr/>
      <dgm:t>
        <a:bodyPr/>
        <a:lstStyle/>
        <a:p>
          <a:endParaRPr lang="en-US"/>
        </a:p>
      </dgm:t>
    </dgm:pt>
    <dgm:pt modelId="{A44BA6E0-9A71-4124-BFC4-4CB30A9F450B}">
      <dgm:prSet phldrT="[Text]"/>
      <dgm:spPr/>
      <dgm:t>
        <a:bodyPr/>
        <a:lstStyle/>
        <a:p>
          <a:r>
            <a:rPr lang="en-US" b="1"/>
            <a:t>Promotion</a:t>
          </a:r>
        </a:p>
      </dgm:t>
    </dgm:pt>
    <dgm:pt modelId="{78FF905F-0938-4EFA-ADD1-68B2320A6076}" type="parTrans" cxnId="{86B98DB1-F7D9-4AA6-AFFC-45B54813B99D}">
      <dgm:prSet/>
      <dgm:spPr/>
      <dgm:t>
        <a:bodyPr/>
        <a:lstStyle/>
        <a:p>
          <a:endParaRPr lang="en-US" sz="3200"/>
        </a:p>
      </dgm:t>
    </dgm:pt>
    <dgm:pt modelId="{020C5EDB-F851-4D34-8EEF-8BF5752E381B}" type="sibTrans" cxnId="{86B98DB1-F7D9-4AA6-AFFC-45B54813B99D}">
      <dgm:prSet/>
      <dgm:spPr/>
      <dgm:t>
        <a:bodyPr/>
        <a:lstStyle/>
        <a:p>
          <a:endParaRPr lang="en-US"/>
        </a:p>
      </dgm:t>
    </dgm:pt>
    <dgm:pt modelId="{A5B50B66-83AC-4C13-9154-2728AC7F0629}">
      <dgm:prSet phldrT="[Text]"/>
      <dgm:spPr/>
      <dgm:t>
        <a:bodyPr/>
        <a:lstStyle/>
        <a:p>
          <a:r>
            <a:rPr lang="en-US" altLang="en-US"/>
            <a:t>Communicate with target customers about the offer and persuade them of its merit</a:t>
          </a:r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FF6655-5627-4A4C-8973-6B27893C3317}" type="parTrans" cxnId="{1994A76F-ACA0-454E-9DD9-D4ADED6DFE84}">
      <dgm:prSet/>
      <dgm:spPr/>
      <dgm:t>
        <a:bodyPr/>
        <a:lstStyle/>
        <a:p>
          <a:endParaRPr lang="en-US" sz="3200"/>
        </a:p>
      </dgm:t>
    </dgm:pt>
    <dgm:pt modelId="{158DE9E9-4C36-4CFB-BC23-0F02F39C6680}" type="sibTrans" cxnId="{1994A76F-ACA0-454E-9DD9-D4ADED6DFE84}">
      <dgm:prSet/>
      <dgm:spPr/>
      <dgm:t>
        <a:bodyPr/>
        <a:lstStyle/>
        <a:p>
          <a:endParaRPr lang="en-US"/>
        </a:p>
      </dgm:t>
    </dgm:pt>
    <dgm:pt modelId="{6FB35033-E604-40AB-BE20-DBD853BCE674}">
      <dgm:prSet/>
      <dgm:spPr/>
      <dgm:t>
        <a:bodyPr/>
        <a:lstStyle/>
        <a:p>
          <a:r>
            <a:rPr lang="en-US" b="1"/>
            <a:t>Price</a:t>
          </a:r>
        </a:p>
      </dgm:t>
    </dgm:pt>
    <dgm:pt modelId="{762F5EF8-D7B7-4C25-855B-876153F90A57}" type="parTrans" cxnId="{6599342E-4573-46DB-81CB-CD275C283043}">
      <dgm:prSet/>
      <dgm:spPr/>
      <dgm:t>
        <a:bodyPr/>
        <a:lstStyle/>
        <a:p>
          <a:endParaRPr lang="en-US" sz="3200"/>
        </a:p>
      </dgm:t>
    </dgm:pt>
    <dgm:pt modelId="{2AD4506C-B549-4CA3-96BF-257D986A4870}" type="sibTrans" cxnId="{6599342E-4573-46DB-81CB-CD275C283043}">
      <dgm:prSet/>
      <dgm:spPr/>
      <dgm:t>
        <a:bodyPr/>
        <a:lstStyle/>
        <a:p>
          <a:endParaRPr lang="en-US"/>
        </a:p>
      </dgm:t>
    </dgm:pt>
    <dgm:pt modelId="{B7812211-4E29-4B7F-88E6-8F7DA1F08F40}">
      <dgm:prSet/>
      <dgm:spPr/>
      <dgm:t>
        <a:bodyPr/>
        <a:lstStyle/>
        <a:p>
          <a:r>
            <a:rPr lang="en-US" b="1"/>
            <a:t>Product</a:t>
          </a:r>
        </a:p>
      </dgm:t>
    </dgm:pt>
    <dgm:pt modelId="{1C6E242E-9D5F-4CCB-A6B2-865A8923CDDA}" type="parTrans" cxnId="{E5F9E56F-03B2-40DC-BFFC-B1E136B8B247}">
      <dgm:prSet/>
      <dgm:spPr/>
      <dgm:t>
        <a:bodyPr/>
        <a:lstStyle/>
        <a:p>
          <a:endParaRPr lang="en-US" sz="3200"/>
        </a:p>
      </dgm:t>
    </dgm:pt>
    <dgm:pt modelId="{1E237EF6-9700-44E0-867F-FEFCDF67E675}" type="sibTrans" cxnId="{E5F9E56F-03B2-40DC-BFFC-B1E136B8B247}">
      <dgm:prSet/>
      <dgm:spPr/>
      <dgm:t>
        <a:bodyPr/>
        <a:lstStyle/>
        <a:p>
          <a:endParaRPr lang="en-US"/>
        </a:p>
      </dgm:t>
    </dgm:pt>
    <dgm:pt modelId="{3E685E4A-8832-496E-9C67-181ADC38F6DE}">
      <dgm:prSet/>
      <dgm:spPr/>
      <dgm:t>
        <a:bodyPr/>
        <a:lstStyle/>
        <a:p>
          <a:r>
            <a:rPr lang="en-US" altLang="en-US"/>
            <a:t>Firm must first create a need satisfying market offering</a:t>
          </a:r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24D2C7-688A-4DCE-8E23-DB50A5FBB948}" type="parTrans" cxnId="{C89A23BB-CF28-4085-A55B-E8A7DB56C710}">
      <dgm:prSet/>
      <dgm:spPr/>
      <dgm:t>
        <a:bodyPr/>
        <a:lstStyle/>
        <a:p>
          <a:endParaRPr lang="en-US" sz="3200"/>
        </a:p>
      </dgm:t>
    </dgm:pt>
    <dgm:pt modelId="{C880AD76-8470-438E-93CF-83087DB81291}" type="sibTrans" cxnId="{C89A23BB-CF28-4085-A55B-E8A7DB56C710}">
      <dgm:prSet/>
      <dgm:spPr/>
      <dgm:t>
        <a:bodyPr/>
        <a:lstStyle/>
        <a:p>
          <a:endParaRPr lang="en-US"/>
        </a:p>
      </dgm:t>
    </dgm:pt>
    <dgm:pt modelId="{B808CE04-30A2-4ABE-AEA4-E5B8A10C10E4}">
      <dgm:prSet/>
      <dgm:spPr/>
      <dgm:t>
        <a:bodyPr/>
        <a:lstStyle/>
        <a:p>
          <a:r>
            <a:rPr lang="en-US" altLang="en-US"/>
            <a:t>Decide how much it will charge for the offer</a:t>
          </a:r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0A78C1-9259-4DA1-9335-AF310BDA7B27}" type="parTrans" cxnId="{1E1EE032-3D5D-44C7-B516-76E5AA84B896}">
      <dgm:prSet/>
      <dgm:spPr/>
      <dgm:t>
        <a:bodyPr/>
        <a:lstStyle/>
        <a:p>
          <a:endParaRPr lang="en-US" sz="3200"/>
        </a:p>
      </dgm:t>
    </dgm:pt>
    <dgm:pt modelId="{3909A9C4-3677-45D0-9494-9D9BCD090184}" type="sibTrans" cxnId="{1E1EE032-3D5D-44C7-B516-76E5AA84B896}">
      <dgm:prSet/>
      <dgm:spPr/>
      <dgm:t>
        <a:bodyPr/>
        <a:lstStyle/>
        <a:p>
          <a:endParaRPr lang="en-US"/>
        </a:p>
      </dgm:t>
    </dgm:pt>
    <dgm:pt modelId="{9FF8BD0C-4EA4-EA48-9F66-11E5ED2468B5}" type="pres">
      <dgm:prSet presAssocID="{81B36D65-4D90-43D0-8100-E9538A382AEB}" presName="Name0" presStyleCnt="0">
        <dgm:presLayoutVars>
          <dgm:dir/>
          <dgm:animLvl val="lvl"/>
          <dgm:resizeHandles val="exact"/>
        </dgm:presLayoutVars>
      </dgm:prSet>
      <dgm:spPr/>
    </dgm:pt>
    <dgm:pt modelId="{5EAE4613-D0A6-0A4C-A743-753F1DFBA422}" type="pres">
      <dgm:prSet presAssocID="{B7812211-4E29-4B7F-88E6-8F7DA1F08F40}" presName="composite" presStyleCnt="0"/>
      <dgm:spPr/>
    </dgm:pt>
    <dgm:pt modelId="{D67D4081-ED0C-9242-B409-AD127AA14C67}" type="pres">
      <dgm:prSet presAssocID="{B7812211-4E29-4B7F-88E6-8F7DA1F08F40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35C4675E-55EA-EB4F-B805-D1E4A0058DC2}" type="pres">
      <dgm:prSet presAssocID="{B7812211-4E29-4B7F-88E6-8F7DA1F08F40}" presName="desTx" presStyleLbl="alignAccFollowNode1" presStyleIdx="0" presStyleCnt="4">
        <dgm:presLayoutVars>
          <dgm:bulletEnabled val="1"/>
        </dgm:presLayoutVars>
      </dgm:prSet>
      <dgm:spPr/>
    </dgm:pt>
    <dgm:pt modelId="{CB7CF1F1-3C23-3540-A896-FE8784BA0DDF}" type="pres">
      <dgm:prSet presAssocID="{1E237EF6-9700-44E0-867F-FEFCDF67E675}" presName="space" presStyleCnt="0"/>
      <dgm:spPr/>
    </dgm:pt>
    <dgm:pt modelId="{2B8206FD-BCAA-8542-B045-A8714209C5D6}" type="pres">
      <dgm:prSet presAssocID="{6FB35033-E604-40AB-BE20-DBD853BCE674}" presName="composite" presStyleCnt="0"/>
      <dgm:spPr/>
    </dgm:pt>
    <dgm:pt modelId="{9FDA6576-BD16-FB45-B798-674B5DD1578D}" type="pres">
      <dgm:prSet presAssocID="{6FB35033-E604-40AB-BE20-DBD853BCE674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18E99F57-A485-6D43-99B3-BF0F9D196B5F}" type="pres">
      <dgm:prSet presAssocID="{6FB35033-E604-40AB-BE20-DBD853BCE674}" presName="desTx" presStyleLbl="alignAccFollowNode1" presStyleIdx="1" presStyleCnt="4">
        <dgm:presLayoutVars>
          <dgm:bulletEnabled val="1"/>
        </dgm:presLayoutVars>
      </dgm:prSet>
      <dgm:spPr/>
    </dgm:pt>
    <dgm:pt modelId="{3329D7D1-9E61-9646-8952-39FC8F86BC81}" type="pres">
      <dgm:prSet presAssocID="{2AD4506C-B549-4CA3-96BF-257D986A4870}" presName="space" presStyleCnt="0"/>
      <dgm:spPr/>
    </dgm:pt>
    <dgm:pt modelId="{42A4B961-EEE6-EC43-A067-9B5BC25494EB}" type="pres">
      <dgm:prSet presAssocID="{B84F43D7-BFFF-408A-94A0-7378CD15D358}" presName="composite" presStyleCnt="0"/>
      <dgm:spPr/>
    </dgm:pt>
    <dgm:pt modelId="{E39412D2-6457-EF4E-9E81-523AC8DF63C6}" type="pres">
      <dgm:prSet presAssocID="{B84F43D7-BFFF-408A-94A0-7378CD15D358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7A50B280-E829-454A-8E6E-46868965B757}" type="pres">
      <dgm:prSet presAssocID="{B84F43D7-BFFF-408A-94A0-7378CD15D358}" presName="desTx" presStyleLbl="alignAccFollowNode1" presStyleIdx="2" presStyleCnt="4">
        <dgm:presLayoutVars>
          <dgm:bulletEnabled val="1"/>
        </dgm:presLayoutVars>
      </dgm:prSet>
      <dgm:spPr/>
    </dgm:pt>
    <dgm:pt modelId="{1A6209FE-3264-4D40-8383-AB11CE15DCD1}" type="pres">
      <dgm:prSet presAssocID="{771607CC-6DE9-4EA5-A2A6-F6C7708C4DC2}" presName="space" presStyleCnt="0"/>
      <dgm:spPr/>
    </dgm:pt>
    <dgm:pt modelId="{B06D1CAA-CA30-6844-AE3C-4713286442B0}" type="pres">
      <dgm:prSet presAssocID="{A44BA6E0-9A71-4124-BFC4-4CB30A9F450B}" presName="composite" presStyleCnt="0"/>
      <dgm:spPr/>
    </dgm:pt>
    <dgm:pt modelId="{B4F13D20-567E-2E47-BF2D-C84E7CBAB2BE}" type="pres">
      <dgm:prSet presAssocID="{A44BA6E0-9A71-4124-BFC4-4CB30A9F450B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B7FEA224-7001-7C46-B677-C790F13F4828}" type="pres">
      <dgm:prSet presAssocID="{A44BA6E0-9A71-4124-BFC4-4CB30A9F450B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692A1A0B-8F8B-DB48-A7CB-205666D1BFF2}" type="presOf" srcId="{B7812211-4E29-4B7F-88E6-8F7DA1F08F40}" destId="{D67D4081-ED0C-9242-B409-AD127AA14C67}" srcOrd="0" destOrd="0" presId="urn:microsoft.com/office/officeart/2005/8/layout/hList1"/>
    <dgm:cxn modelId="{3B5CD113-696D-EE43-9BAE-486A691A83F9}" type="presOf" srcId="{B84F43D7-BFFF-408A-94A0-7378CD15D358}" destId="{E39412D2-6457-EF4E-9E81-523AC8DF63C6}" srcOrd="0" destOrd="0" presId="urn:microsoft.com/office/officeart/2005/8/layout/hList1"/>
    <dgm:cxn modelId="{A2C6121D-59A4-554E-8306-C84895558D3E}" type="presOf" srcId="{A44BA6E0-9A71-4124-BFC4-4CB30A9F450B}" destId="{B4F13D20-567E-2E47-BF2D-C84E7CBAB2BE}" srcOrd="0" destOrd="0" presId="urn:microsoft.com/office/officeart/2005/8/layout/hList1"/>
    <dgm:cxn modelId="{4FF0F91D-AC62-354B-B9EC-0BC413DF67CF}" type="presOf" srcId="{3E685E4A-8832-496E-9C67-181ADC38F6DE}" destId="{35C4675E-55EA-EB4F-B805-D1E4A0058DC2}" srcOrd="0" destOrd="0" presId="urn:microsoft.com/office/officeart/2005/8/layout/hList1"/>
    <dgm:cxn modelId="{10EB0D21-F1DE-4EC4-8350-C3D9906FE0A8}" srcId="{B84F43D7-BFFF-408A-94A0-7378CD15D358}" destId="{A8DEBBCC-2C95-4505-AFA3-A958F636B615}" srcOrd="0" destOrd="0" parTransId="{E0457D12-9374-4C8A-B206-4009F4CCBD32}" sibTransId="{25D0FF4B-E3BB-444A-BB7D-DAD347665066}"/>
    <dgm:cxn modelId="{4264D529-D10B-A444-83D0-029580B8DEA6}" type="presOf" srcId="{6FB35033-E604-40AB-BE20-DBD853BCE674}" destId="{9FDA6576-BD16-FB45-B798-674B5DD1578D}" srcOrd="0" destOrd="0" presId="urn:microsoft.com/office/officeart/2005/8/layout/hList1"/>
    <dgm:cxn modelId="{98D60B2E-3167-FC49-8F66-5FDDFB96DD83}" type="presOf" srcId="{81B36D65-4D90-43D0-8100-E9538A382AEB}" destId="{9FF8BD0C-4EA4-EA48-9F66-11E5ED2468B5}" srcOrd="0" destOrd="0" presId="urn:microsoft.com/office/officeart/2005/8/layout/hList1"/>
    <dgm:cxn modelId="{6599342E-4573-46DB-81CB-CD275C283043}" srcId="{81B36D65-4D90-43D0-8100-E9538A382AEB}" destId="{6FB35033-E604-40AB-BE20-DBD853BCE674}" srcOrd="1" destOrd="0" parTransId="{762F5EF8-D7B7-4C25-855B-876153F90A57}" sibTransId="{2AD4506C-B549-4CA3-96BF-257D986A4870}"/>
    <dgm:cxn modelId="{1E1EE032-3D5D-44C7-B516-76E5AA84B896}" srcId="{6FB35033-E604-40AB-BE20-DBD853BCE674}" destId="{B808CE04-30A2-4ABE-AEA4-E5B8A10C10E4}" srcOrd="0" destOrd="0" parTransId="{FB0A78C1-9259-4DA1-9335-AF310BDA7B27}" sibTransId="{3909A9C4-3677-45D0-9494-9D9BCD090184}"/>
    <dgm:cxn modelId="{35643546-03F8-6347-A1C5-6F4B4D971BAB}" type="presOf" srcId="{B808CE04-30A2-4ABE-AEA4-E5B8A10C10E4}" destId="{18E99F57-A485-6D43-99B3-BF0F9D196B5F}" srcOrd="0" destOrd="0" presId="urn:microsoft.com/office/officeart/2005/8/layout/hList1"/>
    <dgm:cxn modelId="{907AF94C-2DBD-484B-B502-5D6ECDD77B7B}" srcId="{81B36D65-4D90-43D0-8100-E9538A382AEB}" destId="{B84F43D7-BFFF-408A-94A0-7378CD15D358}" srcOrd="2" destOrd="0" parTransId="{8DD0ECC6-5FA6-4253-8B2E-DFE00F91975B}" sibTransId="{771607CC-6DE9-4EA5-A2A6-F6C7708C4DC2}"/>
    <dgm:cxn modelId="{1994A76F-ACA0-454E-9DD9-D4ADED6DFE84}" srcId="{A44BA6E0-9A71-4124-BFC4-4CB30A9F450B}" destId="{A5B50B66-83AC-4C13-9154-2728AC7F0629}" srcOrd="0" destOrd="0" parTransId="{11FF6655-5627-4A4C-8973-6B27893C3317}" sibTransId="{158DE9E9-4C36-4CFB-BC23-0F02F39C6680}"/>
    <dgm:cxn modelId="{E5F9E56F-03B2-40DC-BFFC-B1E136B8B247}" srcId="{81B36D65-4D90-43D0-8100-E9538A382AEB}" destId="{B7812211-4E29-4B7F-88E6-8F7DA1F08F40}" srcOrd="0" destOrd="0" parTransId="{1C6E242E-9D5F-4CCB-A6B2-865A8923CDDA}" sibTransId="{1E237EF6-9700-44E0-867F-FEFCDF67E675}"/>
    <dgm:cxn modelId="{885A5A7B-7920-6C4E-8AFA-F7BF17BB6A14}" type="presOf" srcId="{A5B50B66-83AC-4C13-9154-2728AC7F0629}" destId="{B7FEA224-7001-7C46-B677-C790F13F4828}" srcOrd="0" destOrd="0" presId="urn:microsoft.com/office/officeart/2005/8/layout/hList1"/>
    <dgm:cxn modelId="{86B98DB1-F7D9-4AA6-AFFC-45B54813B99D}" srcId="{81B36D65-4D90-43D0-8100-E9538A382AEB}" destId="{A44BA6E0-9A71-4124-BFC4-4CB30A9F450B}" srcOrd="3" destOrd="0" parTransId="{78FF905F-0938-4EFA-ADD1-68B2320A6076}" sibTransId="{020C5EDB-F851-4D34-8EEF-8BF5752E381B}"/>
    <dgm:cxn modelId="{C89A23BB-CF28-4085-A55B-E8A7DB56C710}" srcId="{B7812211-4E29-4B7F-88E6-8F7DA1F08F40}" destId="{3E685E4A-8832-496E-9C67-181ADC38F6DE}" srcOrd="0" destOrd="0" parTransId="{3924D2C7-688A-4DCE-8E23-DB50A5FBB948}" sibTransId="{C880AD76-8470-438E-93CF-83087DB81291}"/>
    <dgm:cxn modelId="{F8B72EE5-AF39-664A-9C7E-182A4E7C3940}" type="presOf" srcId="{A8DEBBCC-2C95-4505-AFA3-A958F636B615}" destId="{7A50B280-E829-454A-8E6E-46868965B757}" srcOrd="0" destOrd="0" presId="urn:microsoft.com/office/officeart/2005/8/layout/hList1"/>
    <dgm:cxn modelId="{60D861F2-30A3-BD4F-BA40-5434437225EE}" type="presParOf" srcId="{9FF8BD0C-4EA4-EA48-9F66-11E5ED2468B5}" destId="{5EAE4613-D0A6-0A4C-A743-753F1DFBA422}" srcOrd="0" destOrd="0" presId="urn:microsoft.com/office/officeart/2005/8/layout/hList1"/>
    <dgm:cxn modelId="{20E193AC-158D-AC46-B75F-DA785292820E}" type="presParOf" srcId="{5EAE4613-D0A6-0A4C-A743-753F1DFBA422}" destId="{D67D4081-ED0C-9242-B409-AD127AA14C67}" srcOrd="0" destOrd="0" presId="urn:microsoft.com/office/officeart/2005/8/layout/hList1"/>
    <dgm:cxn modelId="{EE74C5AB-C756-1B47-9BC5-1EDE9786C995}" type="presParOf" srcId="{5EAE4613-D0A6-0A4C-A743-753F1DFBA422}" destId="{35C4675E-55EA-EB4F-B805-D1E4A0058DC2}" srcOrd="1" destOrd="0" presId="urn:microsoft.com/office/officeart/2005/8/layout/hList1"/>
    <dgm:cxn modelId="{275ED263-A963-7D4D-81DD-183DBAAEA042}" type="presParOf" srcId="{9FF8BD0C-4EA4-EA48-9F66-11E5ED2468B5}" destId="{CB7CF1F1-3C23-3540-A896-FE8784BA0DDF}" srcOrd="1" destOrd="0" presId="urn:microsoft.com/office/officeart/2005/8/layout/hList1"/>
    <dgm:cxn modelId="{9C2DD207-AE01-E34F-B3B1-BABBE6A9FE4C}" type="presParOf" srcId="{9FF8BD0C-4EA4-EA48-9F66-11E5ED2468B5}" destId="{2B8206FD-BCAA-8542-B045-A8714209C5D6}" srcOrd="2" destOrd="0" presId="urn:microsoft.com/office/officeart/2005/8/layout/hList1"/>
    <dgm:cxn modelId="{4CF3B137-71DC-1A45-8B66-FD09401C1BB9}" type="presParOf" srcId="{2B8206FD-BCAA-8542-B045-A8714209C5D6}" destId="{9FDA6576-BD16-FB45-B798-674B5DD1578D}" srcOrd="0" destOrd="0" presId="urn:microsoft.com/office/officeart/2005/8/layout/hList1"/>
    <dgm:cxn modelId="{3F710A7D-34C7-6A4E-829B-2EA07F039CF7}" type="presParOf" srcId="{2B8206FD-BCAA-8542-B045-A8714209C5D6}" destId="{18E99F57-A485-6D43-99B3-BF0F9D196B5F}" srcOrd="1" destOrd="0" presId="urn:microsoft.com/office/officeart/2005/8/layout/hList1"/>
    <dgm:cxn modelId="{A57C2505-8666-E04C-A12C-FFB1B4319DC6}" type="presParOf" srcId="{9FF8BD0C-4EA4-EA48-9F66-11E5ED2468B5}" destId="{3329D7D1-9E61-9646-8952-39FC8F86BC81}" srcOrd="3" destOrd="0" presId="urn:microsoft.com/office/officeart/2005/8/layout/hList1"/>
    <dgm:cxn modelId="{6BB4732B-99DF-3A4B-B84A-770765142B8C}" type="presParOf" srcId="{9FF8BD0C-4EA4-EA48-9F66-11E5ED2468B5}" destId="{42A4B961-EEE6-EC43-A067-9B5BC25494EB}" srcOrd="4" destOrd="0" presId="urn:microsoft.com/office/officeart/2005/8/layout/hList1"/>
    <dgm:cxn modelId="{B0BC0FBC-B230-684F-803B-F9BC487E187A}" type="presParOf" srcId="{42A4B961-EEE6-EC43-A067-9B5BC25494EB}" destId="{E39412D2-6457-EF4E-9E81-523AC8DF63C6}" srcOrd="0" destOrd="0" presId="urn:microsoft.com/office/officeart/2005/8/layout/hList1"/>
    <dgm:cxn modelId="{C7730D4C-DDB9-684A-98AC-C16A73975181}" type="presParOf" srcId="{42A4B961-EEE6-EC43-A067-9B5BC25494EB}" destId="{7A50B280-E829-454A-8E6E-46868965B757}" srcOrd="1" destOrd="0" presId="urn:microsoft.com/office/officeart/2005/8/layout/hList1"/>
    <dgm:cxn modelId="{314819E7-36B8-7343-B0FC-FAF5AFA7ED66}" type="presParOf" srcId="{9FF8BD0C-4EA4-EA48-9F66-11E5ED2468B5}" destId="{1A6209FE-3264-4D40-8383-AB11CE15DCD1}" srcOrd="5" destOrd="0" presId="urn:microsoft.com/office/officeart/2005/8/layout/hList1"/>
    <dgm:cxn modelId="{CBD8C68B-100A-E347-9F4F-20DDE3AEDFEE}" type="presParOf" srcId="{9FF8BD0C-4EA4-EA48-9F66-11E5ED2468B5}" destId="{B06D1CAA-CA30-6844-AE3C-4713286442B0}" srcOrd="6" destOrd="0" presId="urn:microsoft.com/office/officeart/2005/8/layout/hList1"/>
    <dgm:cxn modelId="{82D67377-0C68-2F4C-A04B-7419369172AF}" type="presParOf" srcId="{B06D1CAA-CA30-6844-AE3C-4713286442B0}" destId="{B4F13D20-567E-2E47-BF2D-C84E7CBAB2BE}" srcOrd="0" destOrd="0" presId="urn:microsoft.com/office/officeart/2005/8/layout/hList1"/>
    <dgm:cxn modelId="{2214684D-BD1A-644B-B6DB-DC6796784E29}" type="presParOf" srcId="{B06D1CAA-CA30-6844-AE3C-4713286442B0}" destId="{B7FEA224-7001-7C46-B677-C790F13F482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CDD143B-04D4-6444-ACB3-92BA28B01F7E}" type="doc">
      <dgm:prSet loTypeId="urn:microsoft.com/office/officeart/2005/8/layout/cycle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1FB1C2E-5D72-A24D-AAC3-8B1A17C1F661}">
      <dgm:prSet phldrT="[Text]" custT="1"/>
      <dgm:spPr/>
      <dgm:t>
        <a:bodyPr/>
        <a:lstStyle/>
        <a:p>
          <a:r>
            <a:rPr lang="en-GB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Advertising </a:t>
          </a:r>
        </a:p>
      </dgm:t>
    </dgm:pt>
    <dgm:pt modelId="{50ECDF41-93E2-B74E-B7EC-D4AA32182E65}" type="parTrans" cxnId="{79AEFD67-AF51-994C-857F-6C52155797F0}">
      <dgm:prSet/>
      <dgm:spPr/>
      <dgm:t>
        <a:bodyPr/>
        <a:lstStyle/>
        <a:p>
          <a:endParaRPr lang="en-GB"/>
        </a:p>
      </dgm:t>
    </dgm:pt>
    <dgm:pt modelId="{6DDBC00B-62DA-A14D-8F4F-B97A53F596C1}" type="sibTrans" cxnId="{79AEFD67-AF51-994C-857F-6C52155797F0}">
      <dgm:prSet/>
      <dgm:spPr/>
      <dgm:t>
        <a:bodyPr/>
        <a:lstStyle/>
        <a:p>
          <a:endParaRPr lang="en-GB"/>
        </a:p>
      </dgm:t>
    </dgm:pt>
    <dgm:pt modelId="{B0BA682D-65CC-3D4C-AE13-615905B6D74D}">
      <dgm:prSet phldrT="[Text]" custT="1"/>
      <dgm:spPr/>
      <dgm:t>
        <a:bodyPr/>
        <a:lstStyle/>
        <a:p>
          <a:r>
            <a:rPr lang="en-GB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Mobile </a:t>
          </a:r>
        </a:p>
      </dgm:t>
    </dgm:pt>
    <dgm:pt modelId="{E1286C8A-3978-EE4E-BCD0-8FD1D42ED10A}" type="parTrans" cxnId="{2871B122-89C7-7541-A958-9B2AB5611260}">
      <dgm:prSet/>
      <dgm:spPr/>
      <dgm:t>
        <a:bodyPr/>
        <a:lstStyle/>
        <a:p>
          <a:endParaRPr lang="en-GB"/>
        </a:p>
      </dgm:t>
    </dgm:pt>
    <dgm:pt modelId="{42AE6C1A-28B8-7F4C-8FB6-A5CDBE06A503}" type="sibTrans" cxnId="{2871B122-89C7-7541-A958-9B2AB5611260}">
      <dgm:prSet/>
      <dgm:spPr/>
      <dgm:t>
        <a:bodyPr/>
        <a:lstStyle/>
        <a:p>
          <a:endParaRPr lang="en-GB"/>
        </a:p>
      </dgm:t>
    </dgm:pt>
    <dgm:pt modelId="{4AE0276B-F398-9E4E-B915-1A25742BEC79}">
      <dgm:prSet phldrT="[Text]" custT="1"/>
      <dgm:spPr/>
      <dgm:t>
        <a:bodyPr/>
        <a:lstStyle/>
        <a:p>
          <a:r>
            <a:rPr lang="en-GB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Web </a:t>
          </a:r>
        </a:p>
      </dgm:t>
    </dgm:pt>
    <dgm:pt modelId="{4BEBE9D9-0DE1-8541-91B3-550A87D26E58}" type="parTrans" cxnId="{31173E93-C437-1640-98A8-CAD077A75113}">
      <dgm:prSet/>
      <dgm:spPr/>
      <dgm:t>
        <a:bodyPr/>
        <a:lstStyle/>
        <a:p>
          <a:endParaRPr lang="en-GB"/>
        </a:p>
      </dgm:t>
    </dgm:pt>
    <dgm:pt modelId="{D8A9881B-92D2-B443-856E-7CF0E0CA74C0}" type="sibTrans" cxnId="{31173E93-C437-1640-98A8-CAD077A75113}">
      <dgm:prSet/>
      <dgm:spPr/>
      <dgm:t>
        <a:bodyPr/>
        <a:lstStyle/>
        <a:p>
          <a:endParaRPr lang="en-GB"/>
        </a:p>
      </dgm:t>
    </dgm:pt>
    <dgm:pt modelId="{CAB56C69-30BD-8746-9BE0-A85D52810F22}">
      <dgm:prSet phldrT="[Text]" custT="1"/>
      <dgm:spPr/>
      <dgm:t>
        <a:bodyPr/>
        <a:lstStyle/>
        <a:p>
          <a:r>
            <a:rPr lang="en-GB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Digital Devices </a:t>
          </a:r>
        </a:p>
      </dgm:t>
    </dgm:pt>
    <dgm:pt modelId="{A0F8BF46-81E2-DD41-B914-938AF60AD6F3}" type="parTrans" cxnId="{18549959-8398-9945-BAD7-50BB831B0B89}">
      <dgm:prSet/>
      <dgm:spPr/>
      <dgm:t>
        <a:bodyPr/>
        <a:lstStyle/>
        <a:p>
          <a:endParaRPr lang="en-GB"/>
        </a:p>
      </dgm:t>
    </dgm:pt>
    <dgm:pt modelId="{AF8FCFD1-232F-8441-9F18-8E03168C4048}" type="sibTrans" cxnId="{18549959-8398-9945-BAD7-50BB831B0B89}">
      <dgm:prSet/>
      <dgm:spPr/>
      <dgm:t>
        <a:bodyPr/>
        <a:lstStyle/>
        <a:p>
          <a:endParaRPr lang="en-GB"/>
        </a:p>
      </dgm:t>
    </dgm:pt>
    <dgm:pt modelId="{1B9F88AE-B876-DC4A-AA87-69E5853BC30B}">
      <dgm:prSet phldrT="[Text]" custT="1"/>
      <dgm:spPr/>
      <dgm:t>
        <a:bodyPr/>
        <a:lstStyle/>
        <a:p>
          <a:r>
            <a:rPr lang="en-GB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Content </a:t>
          </a:r>
        </a:p>
      </dgm:t>
    </dgm:pt>
    <dgm:pt modelId="{A90666E7-CB8A-504F-AE55-538DC7455025}" type="parTrans" cxnId="{F4017DE8-2071-C644-B0B3-B54EA87CEACE}">
      <dgm:prSet/>
      <dgm:spPr/>
      <dgm:t>
        <a:bodyPr/>
        <a:lstStyle/>
        <a:p>
          <a:endParaRPr lang="en-GB"/>
        </a:p>
      </dgm:t>
    </dgm:pt>
    <dgm:pt modelId="{07DAA943-BB06-4547-8695-B74DD9B20AB0}" type="sibTrans" cxnId="{F4017DE8-2071-C644-B0B3-B54EA87CEACE}">
      <dgm:prSet/>
      <dgm:spPr/>
      <dgm:t>
        <a:bodyPr/>
        <a:lstStyle/>
        <a:p>
          <a:endParaRPr lang="en-GB"/>
        </a:p>
      </dgm:t>
    </dgm:pt>
    <dgm:pt modelId="{F8E367C2-5193-D441-92F4-F1EB5B3A5357}">
      <dgm:prSet custT="1"/>
      <dgm:spPr/>
      <dgm:t>
        <a:bodyPr/>
        <a:lstStyle/>
        <a:p>
          <a:r>
            <a:rPr lang="en-GB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Personalization </a:t>
          </a:r>
        </a:p>
      </dgm:t>
    </dgm:pt>
    <dgm:pt modelId="{AAB343AC-A6A2-2941-A570-6F791900D5C8}" type="parTrans" cxnId="{251147B6-EE0F-EE48-A2FD-684BD022D343}">
      <dgm:prSet/>
      <dgm:spPr/>
      <dgm:t>
        <a:bodyPr/>
        <a:lstStyle/>
        <a:p>
          <a:endParaRPr lang="en-GB"/>
        </a:p>
      </dgm:t>
    </dgm:pt>
    <dgm:pt modelId="{4A170DC6-BB35-D34F-998A-FA093EEDE75B}" type="sibTrans" cxnId="{251147B6-EE0F-EE48-A2FD-684BD022D343}">
      <dgm:prSet/>
      <dgm:spPr/>
      <dgm:t>
        <a:bodyPr/>
        <a:lstStyle/>
        <a:p>
          <a:endParaRPr lang="en-GB"/>
        </a:p>
      </dgm:t>
    </dgm:pt>
    <dgm:pt modelId="{8A2CF4F3-05F8-2049-A1BF-A10EA97A2062}" type="pres">
      <dgm:prSet presAssocID="{CCDD143B-04D4-6444-ACB3-92BA28B01F7E}" presName="cycle" presStyleCnt="0">
        <dgm:presLayoutVars>
          <dgm:dir/>
          <dgm:resizeHandles val="exact"/>
        </dgm:presLayoutVars>
      </dgm:prSet>
      <dgm:spPr/>
    </dgm:pt>
    <dgm:pt modelId="{DDC6B1F7-78F7-3547-AB4D-83B0D66890B2}" type="pres">
      <dgm:prSet presAssocID="{01FB1C2E-5D72-A24D-AAC3-8B1A17C1F661}" presName="node" presStyleLbl="node1" presStyleIdx="0" presStyleCnt="6" custScaleX="120242" custScaleY="96300" custRadScaleRad="64553">
        <dgm:presLayoutVars>
          <dgm:bulletEnabled val="1"/>
        </dgm:presLayoutVars>
      </dgm:prSet>
      <dgm:spPr/>
    </dgm:pt>
    <dgm:pt modelId="{7E58471B-0B20-4C49-99B1-8005FAA98770}" type="pres">
      <dgm:prSet presAssocID="{6DDBC00B-62DA-A14D-8F4F-B97A53F596C1}" presName="sibTrans" presStyleLbl="sibTrans2D1" presStyleIdx="0" presStyleCnt="6"/>
      <dgm:spPr/>
    </dgm:pt>
    <dgm:pt modelId="{F4619B51-3732-3847-B771-94813F1FBDBD}" type="pres">
      <dgm:prSet presAssocID="{6DDBC00B-62DA-A14D-8F4F-B97A53F596C1}" presName="connectorText" presStyleLbl="sibTrans2D1" presStyleIdx="0" presStyleCnt="6"/>
      <dgm:spPr/>
    </dgm:pt>
    <dgm:pt modelId="{EAE6B1B0-BCFC-184E-A485-0396503FC91F}" type="pres">
      <dgm:prSet presAssocID="{F8E367C2-5193-D441-92F4-F1EB5B3A5357}" presName="node" presStyleLbl="node1" presStyleIdx="1" presStyleCnt="6" custScaleX="120242" custScaleY="96300" custRadScaleRad="87817" custRadScaleInc="68204">
        <dgm:presLayoutVars>
          <dgm:bulletEnabled val="1"/>
        </dgm:presLayoutVars>
      </dgm:prSet>
      <dgm:spPr/>
    </dgm:pt>
    <dgm:pt modelId="{E899FB90-9683-0E4A-B83F-6507C9ADA149}" type="pres">
      <dgm:prSet presAssocID="{4A170DC6-BB35-D34F-998A-FA093EEDE75B}" presName="sibTrans" presStyleLbl="sibTrans2D1" presStyleIdx="1" presStyleCnt="6"/>
      <dgm:spPr/>
    </dgm:pt>
    <dgm:pt modelId="{452E646F-95A1-6543-8BF5-B32E8EC3F466}" type="pres">
      <dgm:prSet presAssocID="{4A170DC6-BB35-D34F-998A-FA093EEDE75B}" presName="connectorText" presStyleLbl="sibTrans2D1" presStyleIdx="1" presStyleCnt="6"/>
      <dgm:spPr/>
    </dgm:pt>
    <dgm:pt modelId="{73DCAAF5-FA1C-9046-8677-E29CEFAFDB51}" type="pres">
      <dgm:prSet presAssocID="{B0BA682D-65CC-3D4C-AE13-615905B6D74D}" presName="node" presStyleLbl="node1" presStyleIdx="2" presStyleCnt="6" custScaleX="120242" custScaleY="96300" custRadScaleRad="121660" custRadScaleInc="48718">
        <dgm:presLayoutVars>
          <dgm:bulletEnabled val="1"/>
        </dgm:presLayoutVars>
      </dgm:prSet>
      <dgm:spPr/>
    </dgm:pt>
    <dgm:pt modelId="{1F2EE629-3364-F94B-821F-C0AC532D3F25}" type="pres">
      <dgm:prSet presAssocID="{42AE6C1A-28B8-7F4C-8FB6-A5CDBE06A503}" presName="sibTrans" presStyleLbl="sibTrans2D1" presStyleIdx="2" presStyleCnt="6"/>
      <dgm:spPr/>
    </dgm:pt>
    <dgm:pt modelId="{58E6B0F2-181D-EC4C-83B2-D23085A2B07F}" type="pres">
      <dgm:prSet presAssocID="{42AE6C1A-28B8-7F4C-8FB6-A5CDBE06A503}" presName="connectorText" presStyleLbl="sibTrans2D1" presStyleIdx="2" presStyleCnt="6"/>
      <dgm:spPr/>
    </dgm:pt>
    <dgm:pt modelId="{E2BE52EA-9E3D-6241-BD05-D8C0FD5AD7C1}" type="pres">
      <dgm:prSet presAssocID="{4AE0276B-F398-9E4E-B915-1A25742BEC79}" presName="node" presStyleLbl="node1" presStyleIdx="3" presStyleCnt="6" custScaleX="120242" custScaleY="96300" custRadScaleRad="135447">
        <dgm:presLayoutVars>
          <dgm:bulletEnabled val="1"/>
        </dgm:presLayoutVars>
      </dgm:prSet>
      <dgm:spPr/>
    </dgm:pt>
    <dgm:pt modelId="{9EF188AD-895F-0749-A63A-E75963BD2D73}" type="pres">
      <dgm:prSet presAssocID="{D8A9881B-92D2-B443-856E-7CF0E0CA74C0}" presName="sibTrans" presStyleLbl="sibTrans2D1" presStyleIdx="3" presStyleCnt="6"/>
      <dgm:spPr/>
    </dgm:pt>
    <dgm:pt modelId="{E6591C37-0485-EE47-88A2-69BBB376EFB4}" type="pres">
      <dgm:prSet presAssocID="{D8A9881B-92D2-B443-856E-7CF0E0CA74C0}" presName="connectorText" presStyleLbl="sibTrans2D1" presStyleIdx="3" presStyleCnt="6"/>
      <dgm:spPr/>
    </dgm:pt>
    <dgm:pt modelId="{EDC42661-5611-0641-8CD3-908801734438}" type="pres">
      <dgm:prSet presAssocID="{CAB56C69-30BD-8746-9BE0-A85D52810F22}" presName="node" presStyleLbl="node1" presStyleIdx="4" presStyleCnt="6" custScaleX="120242" custScaleY="96300" custRadScaleRad="121660" custRadScaleInc="-48718">
        <dgm:presLayoutVars>
          <dgm:bulletEnabled val="1"/>
        </dgm:presLayoutVars>
      </dgm:prSet>
      <dgm:spPr/>
    </dgm:pt>
    <dgm:pt modelId="{E54845C6-DEA5-5D4F-A978-D95DDEBF7F57}" type="pres">
      <dgm:prSet presAssocID="{AF8FCFD1-232F-8441-9F18-8E03168C4048}" presName="sibTrans" presStyleLbl="sibTrans2D1" presStyleIdx="4" presStyleCnt="6"/>
      <dgm:spPr/>
    </dgm:pt>
    <dgm:pt modelId="{386D7C65-D709-084B-8DA6-88A3C4789299}" type="pres">
      <dgm:prSet presAssocID="{AF8FCFD1-232F-8441-9F18-8E03168C4048}" presName="connectorText" presStyleLbl="sibTrans2D1" presStyleIdx="4" presStyleCnt="6"/>
      <dgm:spPr/>
    </dgm:pt>
    <dgm:pt modelId="{E85EA5B5-9290-2545-9F24-1FEFDDE5254D}" type="pres">
      <dgm:prSet presAssocID="{1B9F88AE-B876-DC4A-AA87-69E5853BC30B}" presName="node" presStyleLbl="node1" presStyleIdx="5" presStyleCnt="6" custScaleX="120242" custScaleY="96300" custRadScaleRad="87817" custRadScaleInc="-68204">
        <dgm:presLayoutVars>
          <dgm:bulletEnabled val="1"/>
        </dgm:presLayoutVars>
      </dgm:prSet>
      <dgm:spPr/>
    </dgm:pt>
    <dgm:pt modelId="{DC119056-D2C2-1144-8995-8BEDA95B61CB}" type="pres">
      <dgm:prSet presAssocID="{07DAA943-BB06-4547-8695-B74DD9B20AB0}" presName="sibTrans" presStyleLbl="sibTrans2D1" presStyleIdx="5" presStyleCnt="6"/>
      <dgm:spPr/>
    </dgm:pt>
    <dgm:pt modelId="{1B2439F1-63FE-5248-A2E6-7A8FA829394D}" type="pres">
      <dgm:prSet presAssocID="{07DAA943-BB06-4547-8695-B74DD9B20AB0}" presName="connectorText" presStyleLbl="sibTrans2D1" presStyleIdx="5" presStyleCnt="6"/>
      <dgm:spPr/>
    </dgm:pt>
  </dgm:ptLst>
  <dgm:cxnLst>
    <dgm:cxn modelId="{1C096D14-D240-6840-91AC-036BF3465636}" type="presOf" srcId="{07DAA943-BB06-4547-8695-B74DD9B20AB0}" destId="{1B2439F1-63FE-5248-A2E6-7A8FA829394D}" srcOrd="1" destOrd="0" presId="urn:microsoft.com/office/officeart/2005/8/layout/cycle2"/>
    <dgm:cxn modelId="{02E43C22-E328-314C-BCF3-74CEAE907831}" type="presOf" srcId="{42AE6C1A-28B8-7F4C-8FB6-A5CDBE06A503}" destId="{58E6B0F2-181D-EC4C-83B2-D23085A2B07F}" srcOrd="1" destOrd="0" presId="urn:microsoft.com/office/officeart/2005/8/layout/cycle2"/>
    <dgm:cxn modelId="{2871B122-89C7-7541-A958-9B2AB5611260}" srcId="{CCDD143B-04D4-6444-ACB3-92BA28B01F7E}" destId="{B0BA682D-65CC-3D4C-AE13-615905B6D74D}" srcOrd="2" destOrd="0" parTransId="{E1286C8A-3978-EE4E-BCD0-8FD1D42ED10A}" sibTransId="{42AE6C1A-28B8-7F4C-8FB6-A5CDBE06A503}"/>
    <dgm:cxn modelId="{F88A7E28-9F47-F841-A845-DBE4BB51C15E}" type="presOf" srcId="{4AE0276B-F398-9E4E-B915-1A25742BEC79}" destId="{E2BE52EA-9E3D-6241-BD05-D8C0FD5AD7C1}" srcOrd="0" destOrd="0" presId="urn:microsoft.com/office/officeart/2005/8/layout/cycle2"/>
    <dgm:cxn modelId="{A434802E-173A-A94C-BAD3-21F599306039}" type="presOf" srcId="{AF8FCFD1-232F-8441-9F18-8E03168C4048}" destId="{E54845C6-DEA5-5D4F-A978-D95DDEBF7F57}" srcOrd="0" destOrd="0" presId="urn:microsoft.com/office/officeart/2005/8/layout/cycle2"/>
    <dgm:cxn modelId="{15B8D149-982F-BF46-A823-DE8305D907D1}" type="presOf" srcId="{01FB1C2E-5D72-A24D-AAC3-8B1A17C1F661}" destId="{DDC6B1F7-78F7-3547-AB4D-83B0D66890B2}" srcOrd="0" destOrd="0" presId="urn:microsoft.com/office/officeart/2005/8/layout/cycle2"/>
    <dgm:cxn modelId="{390A414A-133F-3B4A-BDC6-9CDFE0917DB4}" type="presOf" srcId="{6DDBC00B-62DA-A14D-8F4F-B97A53F596C1}" destId="{F4619B51-3732-3847-B771-94813F1FBDBD}" srcOrd="1" destOrd="0" presId="urn:microsoft.com/office/officeart/2005/8/layout/cycle2"/>
    <dgm:cxn modelId="{B02B1057-6C41-284D-A06A-2CC4F5D0A551}" type="presOf" srcId="{CAB56C69-30BD-8746-9BE0-A85D52810F22}" destId="{EDC42661-5611-0641-8CD3-908801734438}" srcOrd="0" destOrd="0" presId="urn:microsoft.com/office/officeart/2005/8/layout/cycle2"/>
    <dgm:cxn modelId="{AC5F6057-B004-EA42-A3CA-C00E3C5820E0}" type="presOf" srcId="{D8A9881B-92D2-B443-856E-7CF0E0CA74C0}" destId="{E6591C37-0485-EE47-88A2-69BBB376EFB4}" srcOrd="1" destOrd="0" presId="urn:microsoft.com/office/officeart/2005/8/layout/cycle2"/>
    <dgm:cxn modelId="{18549959-8398-9945-BAD7-50BB831B0B89}" srcId="{CCDD143B-04D4-6444-ACB3-92BA28B01F7E}" destId="{CAB56C69-30BD-8746-9BE0-A85D52810F22}" srcOrd="4" destOrd="0" parTransId="{A0F8BF46-81E2-DD41-B914-938AF60AD6F3}" sibTransId="{AF8FCFD1-232F-8441-9F18-8E03168C4048}"/>
    <dgm:cxn modelId="{79AEFD67-AF51-994C-857F-6C52155797F0}" srcId="{CCDD143B-04D4-6444-ACB3-92BA28B01F7E}" destId="{01FB1C2E-5D72-A24D-AAC3-8B1A17C1F661}" srcOrd="0" destOrd="0" parTransId="{50ECDF41-93E2-B74E-B7EC-D4AA32182E65}" sibTransId="{6DDBC00B-62DA-A14D-8F4F-B97A53F596C1}"/>
    <dgm:cxn modelId="{9FD68F75-678E-7545-BFD9-F61267EF56CA}" type="presOf" srcId="{1B9F88AE-B876-DC4A-AA87-69E5853BC30B}" destId="{E85EA5B5-9290-2545-9F24-1FEFDDE5254D}" srcOrd="0" destOrd="0" presId="urn:microsoft.com/office/officeart/2005/8/layout/cycle2"/>
    <dgm:cxn modelId="{6FBF7F92-38A2-624E-A853-126120FE3BC1}" type="presOf" srcId="{AF8FCFD1-232F-8441-9F18-8E03168C4048}" destId="{386D7C65-D709-084B-8DA6-88A3C4789299}" srcOrd="1" destOrd="0" presId="urn:microsoft.com/office/officeart/2005/8/layout/cycle2"/>
    <dgm:cxn modelId="{31173E93-C437-1640-98A8-CAD077A75113}" srcId="{CCDD143B-04D4-6444-ACB3-92BA28B01F7E}" destId="{4AE0276B-F398-9E4E-B915-1A25742BEC79}" srcOrd="3" destOrd="0" parTransId="{4BEBE9D9-0DE1-8541-91B3-550A87D26E58}" sibTransId="{D8A9881B-92D2-B443-856E-7CF0E0CA74C0}"/>
    <dgm:cxn modelId="{C29B8593-3568-D043-9948-216ED75C8A88}" type="presOf" srcId="{D8A9881B-92D2-B443-856E-7CF0E0CA74C0}" destId="{9EF188AD-895F-0749-A63A-E75963BD2D73}" srcOrd="0" destOrd="0" presId="urn:microsoft.com/office/officeart/2005/8/layout/cycle2"/>
    <dgm:cxn modelId="{69DF0E99-D718-1840-96F6-0BEA29F1267F}" type="presOf" srcId="{B0BA682D-65CC-3D4C-AE13-615905B6D74D}" destId="{73DCAAF5-FA1C-9046-8677-E29CEFAFDB51}" srcOrd="0" destOrd="0" presId="urn:microsoft.com/office/officeart/2005/8/layout/cycle2"/>
    <dgm:cxn modelId="{94A8CEAE-6597-4D41-BB7A-46D36D829534}" type="presOf" srcId="{6DDBC00B-62DA-A14D-8F4F-B97A53F596C1}" destId="{7E58471B-0B20-4C49-99B1-8005FAA98770}" srcOrd="0" destOrd="0" presId="urn:microsoft.com/office/officeart/2005/8/layout/cycle2"/>
    <dgm:cxn modelId="{2F5B37B1-3A19-5747-9712-77789E3C78F9}" type="presOf" srcId="{CCDD143B-04D4-6444-ACB3-92BA28B01F7E}" destId="{8A2CF4F3-05F8-2049-A1BF-A10EA97A2062}" srcOrd="0" destOrd="0" presId="urn:microsoft.com/office/officeart/2005/8/layout/cycle2"/>
    <dgm:cxn modelId="{94BF4BB5-3BE9-9A43-AAD3-12EC718A776F}" type="presOf" srcId="{07DAA943-BB06-4547-8695-B74DD9B20AB0}" destId="{DC119056-D2C2-1144-8995-8BEDA95B61CB}" srcOrd="0" destOrd="0" presId="urn:microsoft.com/office/officeart/2005/8/layout/cycle2"/>
    <dgm:cxn modelId="{251147B6-EE0F-EE48-A2FD-684BD022D343}" srcId="{CCDD143B-04D4-6444-ACB3-92BA28B01F7E}" destId="{F8E367C2-5193-D441-92F4-F1EB5B3A5357}" srcOrd="1" destOrd="0" parTransId="{AAB343AC-A6A2-2941-A570-6F791900D5C8}" sibTransId="{4A170DC6-BB35-D34F-998A-FA093EEDE75B}"/>
    <dgm:cxn modelId="{4635C5D9-BBFC-6741-8A41-FEC1873C2069}" type="presOf" srcId="{42AE6C1A-28B8-7F4C-8FB6-A5CDBE06A503}" destId="{1F2EE629-3364-F94B-821F-C0AC532D3F25}" srcOrd="0" destOrd="0" presId="urn:microsoft.com/office/officeart/2005/8/layout/cycle2"/>
    <dgm:cxn modelId="{665CF2DB-385F-FC42-8FE6-5C1B90D8EA33}" type="presOf" srcId="{4A170DC6-BB35-D34F-998A-FA093EEDE75B}" destId="{E899FB90-9683-0E4A-B83F-6507C9ADA149}" srcOrd="0" destOrd="0" presId="urn:microsoft.com/office/officeart/2005/8/layout/cycle2"/>
    <dgm:cxn modelId="{F4017DE8-2071-C644-B0B3-B54EA87CEACE}" srcId="{CCDD143B-04D4-6444-ACB3-92BA28B01F7E}" destId="{1B9F88AE-B876-DC4A-AA87-69E5853BC30B}" srcOrd="5" destOrd="0" parTransId="{A90666E7-CB8A-504F-AE55-538DC7455025}" sibTransId="{07DAA943-BB06-4547-8695-B74DD9B20AB0}"/>
    <dgm:cxn modelId="{CA7127F1-9452-8B4E-8BC8-F886E33FDEF2}" type="presOf" srcId="{4A170DC6-BB35-D34F-998A-FA093EEDE75B}" destId="{452E646F-95A1-6543-8BF5-B32E8EC3F466}" srcOrd="1" destOrd="0" presId="urn:microsoft.com/office/officeart/2005/8/layout/cycle2"/>
    <dgm:cxn modelId="{D7E329FC-882F-4E44-93FD-29C03F009905}" type="presOf" srcId="{F8E367C2-5193-D441-92F4-F1EB5B3A5357}" destId="{EAE6B1B0-BCFC-184E-A485-0396503FC91F}" srcOrd="0" destOrd="0" presId="urn:microsoft.com/office/officeart/2005/8/layout/cycle2"/>
    <dgm:cxn modelId="{31546287-0D0C-B248-9E2B-5371A94DDC66}" type="presParOf" srcId="{8A2CF4F3-05F8-2049-A1BF-A10EA97A2062}" destId="{DDC6B1F7-78F7-3547-AB4D-83B0D66890B2}" srcOrd="0" destOrd="0" presId="urn:microsoft.com/office/officeart/2005/8/layout/cycle2"/>
    <dgm:cxn modelId="{12F44C0A-FC15-2543-8F43-FB6A7C19FCCE}" type="presParOf" srcId="{8A2CF4F3-05F8-2049-A1BF-A10EA97A2062}" destId="{7E58471B-0B20-4C49-99B1-8005FAA98770}" srcOrd="1" destOrd="0" presId="urn:microsoft.com/office/officeart/2005/8/layout/cycle2"/>
    <dgm:cxn modelId="{C94E56C7-ECB0-594C-8A29-1386D64AB20B}" type="presParOf" srcId="{7E58471B-0B20-4C49-99B1-8005FAA98770}" destId="{F4619B51-3732-3847-B771-94813F1FBDBD}" srcOrd="0" destOrd="0" presId="urn:microsoft.com/office/officeart/2005/8/layout/cycle2"/>
    <dgm:cxn modelId="{2221C42A-88F9-E44D-A2D3-65B05EDA05EE}" type="presParOf" srcId="{8A2CF4F3-05F8-2049-A1BF-A10EA97A2062}" destId="{EAE6B1B0-BCFC-184E-A485-0396503FC91F}" srcOrd="2" destOrd="0" presId="urn:microsoft.com/office/officeart/2005/8/layout/cycle2"/>
    <dgm:cxn modelId="{52DCB24E-9CE7-3742-A5EB-1262FC8B95AE}" type="presParOf" srcId="{8A2CF4F3-05F8-2049-A1BF-A10EA97A2062}" destId="{E899FB90-9683-0E4A-B83F-6507C9ADA149}" srcOrd="3" destOrd="0" presId="urn:microsoft.com/office/officeart/2005/8/layout/cycle2"/>
    <dgm:cxn modelId="{861BDBED-7DAC-454F-8620-5BC3479238F2}" type="presParOf" srcId="{E899FB90-9683-0E4A-B83F-6507C9ADA149}" destId="{452E646F-95A1-6543-8BF5-B32E8EC3F466}" srcOrd="0" destOrd="0" presId="urn:microsoft.com/office/officeart/2005/8/layout/cycle2"/>
    <dgm:cxn modelId="{75E328D9-39C1-D743-8AFA-15C3A9E04536}" type="presParOf" srcId="{8A2CF4F3-05F8-2049-A1BF-A10EA97A2062}" destId="{73DCAAF5-FA1C-9046-8677-E29CEFAFDB51}" srcOrd="4" destOrd="0" presId="urn:microsoft.com/office/officeart/2005/8/layout/cycle2"/>
    <dgm:cxn modelId="{96933295-3C45-4943-8EE5-50657D4E17B8}" type="presParOf" srcId="{8A2CF4F3-05F8-2049-A1BF-A10EA97A2062}" destId="{1F2EE629-3364-F94B-821F-C0AC532D3F25}" srcOrd="5" destOrd="0" presId="urn:microsoft.com/office/officeart/2005/8/layout/cycle2"/>
    <dgm:cxn modelId="{5A95F5C1-921D-084F-8A4A-8A12199B2C53}" type="presParOf" srcId="{1F2EE629-3364-F94B-821F-C0AC532D3F25}" destId="{58E6B0F2-181D-EC4C-83B2-D23085A2B07F}" srcOrd="0" destOrd="0" presId="urn:microsoft.com/office/officeart/2005/8/layout/cycle2"/>
    <dgm:cxn modelId="{FC553305-A117-6E4D-914A-37B422A1FE0D}" type="presParOf" srcId="{8A2CF4F3-05F8-2049-A1BF-A10EA97A2062}" destId="{E2BE52EA-9E3D-6241-BD05-D8C0FD5AD7C1}" srcOrd="6" destOrd="0" presId="urn:microsoft.com/office/officeart/2005/8/layout/cycle2"/>
    <dgm:cxn modelId="{A151B4D9-13D8-CD43-8D52-75FB7F77A6FA}" type="presParOf" srcId="{8A2CF4F3-05F8-2049-A1BF-A10EA97A2062}" destId="{9EF188AD-895F-0749-A63A-E75963BD2D73}" srcOrd="7" destOrd="0" presId="urn:microsoft.com/office/officeart/2005/8/layout/cycle2"/>
    <dgm:cxn modelId="{4331F0EC-1C17-2544-A315-B5E83E9F903C}" type="presParOf" srcId="{9EF188AD-895F-0749-A63A-E75963BD2D73}" destId="{E6591C37-0485-EE47-88A2-69BBB376EFB4}" srcOrd="0" destOrd="0" presId="urn:microsoft.com/office/officeart/2005/8/layout/cycle2"/>
    <dgm:cxn modelId="{662CE818-93C9-3D4A-BB96-23648288EC47}" type="presParOf" srcId="{8A2CF4F3-05F8-2049-A1BF-A10EA97A2062}" destId="{EDC42661-5611-0641-8CD3-908801734438}" srcOrd="8" destOrd="0" presId="urn:microsoft.com/office/officeart/2005/8/layout/cycle2"/>
    <dgm:cxn modelId="{F55971C0-5F71-C242-9A36-0B39F710E577}" type="presParOf" srcId="{8A2CF4F3-05F8-2049-A1BF-A10EA97A2062}" destId="{E54845C6-DEA5-5D4F-A978-D95DDEBF7F57}" srcOrd="9" destOrd="0" presId="urn:microsoft.com/office/officeart/2005/8/layout/cycle2"/>
    <dgm:cxn modelId="{A10BBBA8-9BF6-6640-A9AA-6FB3E36E9D1D}" type="presParOf" srcId="{E54845C6-DEA5-5D4F-A978-D95DDEBF7F57}" destId="{386D7C65-D709-084B-8DA6-88A3C4789299}" srcOrd="0" destOrd="0" presId="urn:microsoft.com/office/officeart/2005/8/layout/cycle2"/>
    <dgm:cxn modelId="{7DE111F4-8E6B-B843-9210-2E5D268CC926}" type="presParOf" srcId="{8A2CF4F3-05F8-2049-A1BF-A10EA97A2062}" destId="{E85EA5B5-9290-2545-9F24-1FEFDDE5254D}" srcOrd="10" destOrd="0" presId="urn:microsoft.com/office/officeart/2005/8/layout/cycle2"/>
    <dgm:cxn modelId="{2380AC86-9077-6643-95B5-4B6607B92CAB}" type="presParOf" srcId="{8A2CF4F3-05F8-2049-A1BF-A10EA97A2062}" destId="{DC119056-D2C2-1144-8995-8BEDA95B61CB}" srcOrd="11" destOrd="0" presId="urn:microsoft.com/office/officeart/2005/8/layout/cycle2"/>
    <dgm:cxn modelId="{2E2D6CDA-EB3D-1541-B35B-87BA0C5E750E}" type="presParOf" srcId="{DC119056-D2C2-1144-8995-8BEDA95B61CB}" destId="{1B2439F1-63FE-5248-A2E6-7A8FA829394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8B837-F5C9-450C-86F2-CE56AAC7E74F}">
      <dsp:nvSpPr>
        <dsp:cNvPr id="0" name=""/>
        <dsp:cNvSpPr/>
      </dsp:nvSpPr>
      <dsp:spPr>
        <a:xfrm>
          <a:off x="664792" y="398821"/>
          <a:ext cx="1512000" cy="1512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0E58BA-AB1C-42A2-AFA2-824CEBB06434}">
      <dsp:nvSpPr>
        <dsp:cNvPr id="0" name=""/>
        <dsp:cNvSpPr/>
      </dsp:nvSpPr>
      <dsp:spPr>
        <a:xfrm>
          <a:off x="664792" y="2036932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 dirty="0"/>
            <a:t>Marketing is about managing </a:t>
          </a:r>
          <a:r>
            <a:rPr lang="en-US" sz="1600" kern="1200" dirty="0"/>
            <a:t>profitable</a:t>
          </a:r>
          <a:r>
            <a:rPr lang="en-US" sz="2000" kern="1200" dirty="0"/>
            <a:t> customer relationships</a:t>
          </a:r>
        </a:p>
      </dsp:txBody>
      <dsp:txXfrm>
        <a:off x="664792" y="2036932"/>
        <a:ext cx="4320000" cy="648000"/>
      </dsp:txXfrm>
    </dsp:sp>
    <dsp:sp modelId="{48162EF4-5BD2-45E0-8139-78DDE8A83B04}">
      <dsp:nvSpPr>
        <dsp:cNvPr id="0" name=""/>
        <dsp:cNvSpPr/>
      </dsp:nvSpPr>
      <dsp:spPr>
        <a:xfrm>
          <a:off x="664792" y="2743589"/>
          <a:ext cx="4320000" cy="5880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5EB50D-E012-4048-A328-7BFFB5BA28CF}">
      <dsp:nvSpPr>
        <dsp:cNvPr id="0" name=""/>
        <dsp:cNvSpPr/>
      </dsp:nvSpPr>
      <dsp:spPr>
        <a:xfrm>
          <a:off x="5740792" y="398821"/>
          <a:ext cx="1512000" cy="1512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07B0C6-5540-4886-9038-CB16E8587A0F}">
      <dsp:nvSpPr>
        <dsp:cNvPr id="0" name=""/>
        <dsp:cNvSpPr/>
      </dsp:nvSpPr>
      <dsp:spPr>
        <a:xfrm>
          <a:off x="5740792" y="2036932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100" kern="1200"/>
            <a:t>The twofold goal of marketing is-</a:t>
          </a:r>
        </a:p>
      </dsp:txBody>
      <dsp:txXfrm>
        <a:off x="5740792" y="2036932"/>
        <a:ext cx="4320000" cy="648000"/>
      </dsp:txXfrm>
    </dsp:sp>
    <dsp:sp modelId="{8A79416A-ABE5-4C9F-9C56-0F40F1EE69E2}">
      <dsp:nvSpPr>
        <dsp:cNvPr id="0" name=""/>
        <dsp:cNvSpPr/>
      </dsp:nvSpPr>
      <dsp:spPr>
        <a:xfrm>
          <a:off x="5740792" y="2743589"/>
          <a:ext cx="4320000" cy="5880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Attracting new customers</a:t>
          </a:r>
        </a:p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Retaining and growing current customers</a:t>
          </a:r>
        </a:p>
      </dsp:txBody>
      <dsp:txXfrm>
        <a:off x="5740792" y="2743589"/>
        <a:ext cx="4320000" cy="5880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F24216-2947-4AEA-896E-BAE89B59ECC1}">
      <dsp:nvSpPr>
        <dsp:cNvPr id="0" name=""/>
        <dsp:cNvSpPr/>
      </dsp:nvSpPr>
      <dsp:spPr>
        <a:xfrm>
          <a:off x="247934" y="1188089"/>
          <a:ext cx="1354288" cy="135428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836CC2-A380-43F2-BE4F-91B3BD9CFC58}">
      <dsp:nvSpPr>
        <dsp:cNvPr id="0" name=""/>
        <dsp:cNvSpPr/>
      </dsp:nvSpPr>
      <dsp:spPr>
        <a:xfrm>
          <a:off x="532334" y="1472489"/>
          <a:ext cx="785487" cy="7854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C8B4CC-6717-40A0-B174-712BBFC745FC}">
      <dsp:nvSpPr>
        <dsp:cNvPr id="0" name=""/>
        <dsp:cNvSpPr/>
      </dsp:nvSpPr>
      <dsp:spPr>
        <a:xfrm>
          <a:off x="1892427" y="1188089"/>
          <a:ext cx="3192251" cy="13542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/>
            <a:t>Market offerings </a:t>
          </a:r>
          <a:r>
            <a:rPr lang="en-US" sz="1700" kern="1200"/>
            <a:t>are some combination of </a:t>
          </a:r>
          <a:r>
            <a:rPr lang="en-US" sz="1700" b="1" kern="1200"/>
            <a:t>products, services, information, or experiences</a:t>
          </a:r>
          <a:r>
            <a:rPr lang="en-US" sz="1700" kern="1200"/>
            <a:t> offered to a market to satisfy a need or want</a:t>
          </a:r>
        </a:p>
      </dsp:txBody>
      <dsp:txXfrm>
        <a:off x="1892427" y="1188089"/>
        <a:ext cx="3192251" cy="1354288"/>
      </dsp:txXfrm>
    </dsp:sp>
    <dsp:sp modelId="{96276220-D670-48DA-891D-5FA2635ECBCA}">
      <dsp:nvSpPr>
        <dsp:cNvPr id="0" name=""/>
        <dsp:cNvSpPr/>
      </dsp:nvSpPr>
      <dsp:spPr>
        <a:xfrm>
          <a:off x="5640905" y="1188089"/>
          <a:ext cx="1354288" cy="135428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0AA766-9AE1-4F42-97AC-20FDCFED06BD}">
      <dsp:nvSpPr>
        <dsp:cNvPr id="0" name=""/>
        <dsp:cNvSpPr/>
      </dsp:nvSpPr>
      <dsp:spPr>
        <a:xfrm>
          <a:off x="5925305" y="1472489"/>
          <a:ext cx="785487" cy="7854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BC2633-ECD7-4379-9049-98A789DEFF13}">
      <dsp:nvSpPr>
        <dsp:cNvPr id="0" name=""/>
        <dsp:cNvSpPr/>
      </dsp:nvSpPr>
      <dsp:spPr>
        <a:xfrm>
          <a:off x="7285398" y="1188089"/>
          <a:ext cx="3192251" cy="13542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/>
            <a:t>Marketing myopia is focusing only on existing wants and losing sight of underlying consumer needs</a:t>
          </a:r>
          <a:endParaRPr lang="en-US" sz="1700" kern="1200"/>
        </a:p>
      </dsp:txBody>
      <dsp:txXfrm>
        <a:off x="7285398" y="1188089"/>
        <a:ext cx="3192251" cy="13542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A50D82-0ED3-4084-AE40-9415F04FE2F7}">
      <dsp:nvSpPr>
        <dsp:cNvPr id="0" name=""/>
        <dsp:cNvSpPr/>
      </dsp:nvSpPr>
      <dsp:spPr>
        <a:xfrm>
          <a:off x="774129" y="413765"/>
          <a:ext cx="1255425" cy="125542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311BE1-EB68-440D-8E7E-BAF67CDAFC92}">
      <dsp:nvSpPr>
        <dsp:cNvPr id="0" name=""/>
        <dsp:cNvSpPr/>
      </dsp:nvSpPr>
      <dsp:spPr>
        <a:xfrm>
          <a:off x="1041679" y="681314"/>
          <a:ext cx="720326" cy="7203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6B90BE-1136-418D-8EAB-37EDB909F315}">
      <dsp:nvSpPr>
        <dsp:cNvPr id="0" name=""/>
        <dsp:cNvSpPr/>
      </dsp:nvSpPr>
      <dsp:spPr>
        <a:xfrm>
          <a:off x="372805" y="2060225"/>
          <a:ext cx="2058075" cy="15768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Market segmentation </a:t>
          </a: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refers to dividing the markets into segments of customers</a:t>
          </a:r>
        </a:p>
      </dsp:txBody>
      <dsp:txXfrm>
        <a:off x="372805" y="2060225"/>
        <a:ext cx="2058075" cy="1576801"/>
      </dsp:txXfrm>
    </dsp:sp>
    <dsp:sp modelId="{5F0678D0-C5BF-4A39-BDFC-1814308862C5}">
      <dsp:nvSpPr>
        <dsp:cNvPr id="0" name=""/>
        <dsp:cNvSpPr/>
      </dsp:nvSpPr>
      <dsp:spPr>
        <a:xfrm>
          <a:off x="3192368" y="413765"/>
          <a:ext cx="1255425" cy="125542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AF44F7-9533-4288-B6C8-04F5A94FA7D8}">
      <dsp:nvSpPr>
        <dsp:cNvPr id="0" name=""/>
        <dsp:cNvSpPr/>
      </dsp:nvSpPr>
      <dsp:spPr>
        <a:xfrm>
          <a:off x="3459917" y="681314"/>
          <a:ext cx="720326" cy="7203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710576-653D-4DC4-8071-06112774201B}">
      <dsp:nvSpPr>
        <dsp:cNvPr id="0" name=""/>
        <dsp:cNvSpPr/>
      </dsp:nvSpPr>
      <dsp:spPr>
        <a:xfrm>
          <a:off x="2791043" y="2060225"/>
          <a:ext cx="2058075" cy="15768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Target marketing </a:t>
          </a:r>
          <a:r>
            <a:rPr lang="en-US" sz="1400" kern="1200">
              <a:latin typeface="Times New Roman" panose="02020603050405020304" pitchFamily="18" charset="0"/>
              <a:cs typeface="Times New Roman" panose="02020603050405020304" pitchFamily="18" charset="0"/>
            </a:rPr>
            <a:t>refers to which segments to go after</a:t>
          </a:r>
        </a:p>
      </dsp:txBody>
      <dsp:txXfrm>
        <a:off x="2791043" y="2060225"/>
        <a:ext cx="2058075" cy="1576801"/>
      </dsp:txXfrm>
    </dsp:sp>
    <dsp:sp modelId="{FC16B190-17EA-48C4-A4DC-284361DE8386}">
      <dsp:nvSpPr>
        <dsp:cNvPr id="0" name=""/>
        <dsp:cNvSpPr/>
      </dsp:nvSpPr>
      <dsp:spPr>
        <a:xfrm>
          <a:off x="5610606" y="413765"/>
          <a:ext cx="1255425" cy="125542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ED3BBD-CF63-4A70-8FB1-2F19D2265B16}">
      <dsp:nvSpPr>
        <dsp:cNvPr id="0" name=""/>
        <dsp:cNvSpPr/>
      </dsp:nvSpPr>
      <dsp:spPr>
        <a:xfrm>
          <a:off x="5878155" y="681314"/>
          <a:ext cx="720326" cy="7203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9F6A79-EE15-44AD-A476-EFE5DE3879DF}">
      <dsp:nvSpPr>
        <dsp:cNvPr id="0" name=""/>
        <dsp:cNvSpPr/>
      </dsp:nvSpPr>
      <dsp:spPr>
        <a:xfrm>
          <a:off x="5209281" y="2060225"/>
          <a:ext cx="2058075" cy="15768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Value </a:t>
          </a:r>
          <a:r>
            <a:rPr lang="en-US" sz="1400" kern="1200">
              <a:latin typeface="Times New Roman" panose="02020603050405020304" pitchFamily="18" charset="0"/>
              <a:cs typeface="Times New Roman" panose="02020603050405020304" pitchFamily="18" charset="0"/>
            </a:rPr>
            <a:t>– The </a:t>
          </a:r>
          <a:r>
            <a:rPr lang="en-US" sz="1400" b="1" i="1" kern="1200">
              <a:latin typeface="Times New Roman" panose="02020603050405020304" pitchFamily="18" charset="0"/>
              <a:cs typeface="Times New Roman" panose="02020603050405020304" pitchFamily="18" charset="0"/>
            </a:rPr>
            <a:t>tangible or intangible benefits</a:t>
          </a:r>
          <a:r>
            <a:rPr lang="en-US" sz="1400" kern="1200">
              <a:latin typeface="Times New Roman" panose="02020603050405020304" pitchFamily="18" charset="0"/>
              <a:cs typeface="Times New Roman" panose="02020603050405020304" pitchFamily="18" charset="0"/>
            </a:rPr>
            <a:t> a customer receives from buying a product or service</a:t>
          </a:r>
        </a:p>
      </dsp:txBody>
      <dsp:txXfrm>
        <a:off x="5209281" y="2060225"/>
        <a:ext cx="2058075" cy="1576801"/>
      </dsp:txXfrm>
    </dsp:sp>
    <dsp:sp modelId="{4C20FCEC-A4AA-481C-8A87-EDFD13C95049}">
      <dsp:nvSpPr>
        <dsp:cNvPr id="0" name=""/>
        <dsp:cNvSpPr/>
      </dsp:nvSpPr>
      <dsp:spPr>
        <a:xfrm>
          <a:off x="8028844" y="413765"/>
          <a:ext cx="1255425" cy="125542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D11C6C-69DA-47A1-B651-FC6BF78FF0F0}">
      <dsp:nvSpPr>
        <dsp:cNvPr id="0" name=""/>
        <dsp:cNvSpPr/>
      </dsp:nvSpPr>
      <dsp:spPr>
        <a:xfrm>
          <a:off x="8296394" y="681314"/>
          <a:ext cx="720326" cy="72032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A7DC84-71A7-404C-BCEE-0C1F8100518D}">
      <dsp:nvSpPr>
        <dsp:cNvPr id="0" name=""/>
        <dsp:cNvSpPr/>
      </dsp:nvSpPr>
      <dsp:spPr>
        <a:xfrm>
          <a:off x="7627519" y="2060225"/>
          <a:ext cx="2058075" cy="15768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Value proposition/Positioning </a:t>
          </a:r>
          <a:r>
            <a:rPr lang="en-US" sz="1400" kern="1200">
              <a:latin typeface="Times New Roman" panose="02020603050405020304" pitchFamily="18" charset="0"/>
              <a:cs typeface="Times New Roman" panose="02020603050405020304" pitchFamily="18" charset="0"/>
            </a:rPr>
            <a:t>– </a:t>
          </a:r>
          <a:r>
            <a:rPr lang="en-US" sz="1400" b="1" i="1" kern="1200">
              <a:latin typeface="Times New Roman" panose="02020603050405020304" pitchFamily="18" charset="0"/>
              <a:cs typeface="Times New Roman" panose="02020603050405020304" pitchFamily="18" charset="0"/>
            </a:rPr>
            <a:t>Set of benefits or values</a:t>
          </a:r>
          <a:r>
            <a:rPr lang="en-US" sz="1400" kern="1200">
              <a:latin typeface="Times New Roman" panose="02020603050405020304" pitchFamily="18" charset="0"/>
              <a:cs typeface="Times New Roman" panose="02020603050405020304" pitchFamily="18" charset="0"/>
            </a:rPr>
            <a:t> a company promises to deliver to customers to satisfy their needs</a:t>
          </a:r>
        </a:p>
      </dsp:txBody>
      <dsp:txXfrm>
        <a:off x="7627519" y="2060225"/>
        <a:ext cx="2058075" cy="157680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6ADC65-EB83-3941-804C-3C1551E8E083}">
      <dsp:nvSpPr>
        <dsp:cNvPr id="0" name=""/>
        <dsp:cNvSpPr/>
      </dsp:nvSpPr>
      <dsp:spPr>
        <a:xfrm>
          <a:off x="754379" y="0"/>
          <a:ext cx="8549640" cy="3617845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209FC3-6AED-5347-A9E1-B05BB130BC8E}">
      <dsp:nvSpPr>
        <dsp:cNvPr id="0" name=""/>
        <dsp:cNvSpPr/>
      </dsp:nvSpPr>
      <dsp:spPr>
        <a:xfrm>
          <a:off x="4420" y="1085353"/>
          <a:ext cx="1932607" cy="1447138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Production Concept</a:t>
          </a:r>
        </a:p>
      </dsp:txBody>
      <dsp:txXfrm>
        <a:off x="75063" y="1155996"/>
        <a:ext cx="1791321" cy="1305852"/>
      </dsp:txXfrm>
    </dsp:sp>
    <dsp:sp modelId="{AE5B8587-DF18-1544-8026-981B90C218E6}">
      <dsp:nvSpPr>
        <dsp:cNvPr id="0" name=""/>
        <dsp:cNvSpPr/>
      </dsp:nvSpPr>
      <dsp:spPr>
        <a:xfrm>
          <a:off x="2033658" y="1085353"/>
          <a:ext cx="1932607" cy="1447138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Product Concept</a:t>
          </a:r>
        </a:p>
      </dsp:txBody>
      <dsp:txXfrm>
        <a:off x="2104301" y="1155996"/>
        <a:ext cx="1791321" cy="1305852"/>
      </dsp:txXfrm>
    </dsp:sp>
    <dsp:sp modelId="{05837B97-1090-A242-8B8F-6954835AE4BE}">
      <dsp:nvSpPr>
        <dsp:cNvPr id="0" name=""/>
        <dsp:cNvSpPr/>
      </dsp:nvSpPr>
      <dsp:spPr>
        <a:xfrm>
          <a:off x="4062896" y="1085353"/>
          <a:ext cx="1932607" cy="1447138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Selling Concept</a:t>
          </a:r>
        </a:p>
      </dsp:txBody>
      <dsp:txXfrm>
        <a:off x="4133539" y="1155996"/>
        <a:ext cx="1791321" cy="1305852"/>
      </dsp:txXfrm>
    </dsp:sp>
    <dsp:sp modelId="{E0071F5A-0DD4-7E46-B63C-8953B098DCA5}">
      <dsp:nvSpPr>
        <dsp:cNvPr id="0" name=""/>
        <dsp:cNvSpPr/>
      </dsp:nvSpPr>
      <dsp:spPr>
        <a:xfrm>
          <a:off x="6092134" y="1085353"/>
          <a:ext cx="1932607" cy="1447138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Marketing Concept </a:t>
          </a:r>
        </a:p>
      </dsp:txBody>
      <dsp:txXfrm>
        <a:off x="6162777" y="1155996"/>
        <a:ext cx="1791321" cy="1305852"/>
      </dsp:txXfrm>
    </dsp:sp>
    <dsp:sp modelId="{C2246F1D-D9D3-7C4B-81C0-178C1842D46A}">
      <dsp:nvSpPr>
        <dsp:cNvPr id="0" name=""/>
        <dsp:cNvSpPr/>
      </dsp:nvSpPr>
      <dsp:spPr>
        <a:xfrm>
          <a:off x="8121372" y="1085353"/>
          <a:ext cx="1932607" cy="1447138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Societal Marketing Concept</a:t>
          </a:r>
        </a:p>
      </dsp:txBody>
      <dsp:txXfrm>
        <a:off x="8192015" y="1155996"/>
        <a:ext cx="1791321" cy="130585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C4F795-93BE-7A44-AE33-754C7BCA64A1}">
      <dsp:nvSpPr>
        <dsp:cNvPr id="0" name=""/>
        <dsp:cNvSpPr/>
      </dsp:nvSpPr>
      <dsp:spPr>
        <a:xfrm>
          <a:off x="4714" y="39878"/>
          <a:ext cx="1807368" cy="67985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Production Concept</a:t>
          </a:r>
        </a:p>
      </dsp:txBody>
      <dsp:txXfrm>
        <a:off x="4714" y="39878"/>
        <a:ext cx="1807368" cy="679856"/>
      </dsp:txXfrm>
    </dsp:sp>
    <dsp:sp modelId="{34377A07-8BA8-FA43-8B69-EDF5D60F2B52}">
      <dsp:nvSpPr>
        <dsp:cNvPr id="0" name=""/>
        <dsp:cNvSpPr/>
      </dsp:nvSpPr>
      <dsp:spPr>
        <a:xfrm>
          <a:off x="4714" y="719735"/>
          <a:ext cx="1807368" cy="2858231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Assumes that consumers are interested primarily in product available at low prices.</a:t>
          </a:r>
          <a:endParaRPr lang="en-US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Marketing objectives</a:t>
          </a:r>
          <a:r>
            <a:rPr lang="en-US" alt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en-US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i="1" kern="1200">
              <a:latin typeface="Times New Roman" panose="02020603050405020304" pitchFamily="18" charset="0"/>
              <a:cs typeface="Times New Roman" panose="02020603050405020304" pitchFamily="18" charset="0"/>
            </a:rPr>
            <a:t>Cheap or low price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i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i="1" kern="1200">
              <a:latin typeface="Times New Roman" panose="02020603050405020304" pitchFamily="18" charset="0"/>
              <a:cs typeface="Times New Roman" panose="02020603050405020304" pitchFamily="18" charset="0"/>
            </a:rPr>
            <a:t>Available everywhere</a:t>
          </a:r>
        </a:p>
      </dsp:txBody>
      <dsp:txXfrm>
        <a:off x="4714" y="719735"/>
        <a:ext cx="1807368" cy="2858231"/>
      </dsp:txXfrm>
    </dsp:sp>
    <dsp:sp modelId="{83A4E4E1-66FF-8047-AC89-CB477BBEA479}">
      <dsp:nvSpPr>
        <dsp:cNvPr id="0" name=""/>
        <dsp:cNvSpPr/>
      </dsp:nvSpPr>
      <dsp:spPr>
        <a:xfrm>
          <a:off x="2065115" y="39878"/>
          <a:ext cx="1807368" cy="67985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Product Concept</a:t>
          </a:r>
        </a:p>
      </dsp:txBody>
      <dsp:txXfrm>
        <a:off x="2065115" y="39878"/>
        <a:ext cx="1807368" cy="679856"/>
      </dsp:txXfrm>
    </dsp:sp>
    <dsp:sp modelId="{9223C95B-C00E-7543-B476-BA71560BE2CD}">
      <dsp:nvSpPr>
        <dsp:cNvPr id="0" name=""/>
        <dsp:cNvSpPr/>
      </dsp:nvSpPr>
      <dsp:spPr>
        <a:xfrm>
          <a:off x="2065115" y="719735"/>
          <a:ext cx="1807368" cy="2858231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Assumes that consumers will buy the product that offers them the highest quality and the best features.</a:t>
          </a:r>
          <a:endParaRPr lang="en-US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en-US" sz="14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Marketing objectives:</a:t>
          </a:r>
          <a:endParaRPr lang="en-US" sz="14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i="1" kern="1200">
              <a:latin typeface="Times New Roman" panose="02020603050405020304" pitchFamily="18" charset="0"/>
              <a:cs typeface="Times New Roman" panose="02020603050405020304" pitchFamily="18" charset="0"/>
            </a:rPr>
            <a:t>Quality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i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i="1" kern="1200">
              <a:latin typeface="Times New Roman" panose="02020603050405020304" pitchFamily="18" charset="0"/>
              <a:cs typeface="Times New Roman" panose="02020603050405020304" pitchFamily="18" charset="0"/>
            </a:rPr>
            <a:t>Addition of features</a:t>
          </a:r>
        </a:p>
      </dsp:txBody>
      <dsp:txXfrm>
        <a:off x="2065115" y="719735"/>
        <a:ext cx="1807368" cy="2858231"/>
      </dsp:txXfrm>
    </dsp:sp>
    <dsp:sp modelId="{43F7C773-C08A-8144-8205-4D33EBD3ED75}">
      <dsp:nvSpPr>
        <dsp:cNvPr id="0" name=""/>
        <dsp:cNvSpPr/>
      </dsp:nvSpPr>
      <dsp:spPr>
        <a:xfrm>
          <a:off x="4125515" y="39878"/>
          <a:ext cx="1807368" cy="67985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Selling Concept</a:t>
          </a:r>
        </a:p>
      </dsp:txBody>
      <dsp:txXfrm>
        <a:off x="4125515" y="39878"/>
        <a:ext cx="1807368" cy="679856"/>
      </dsp:txXfrm>
    </dsp:sp>
    <dsp:sp modelId="{5974D028-F35D-134C-BE9A-4C9FF4C2A2CC}">
      <dsp:nvSpPr>
        <dsp:cNvPr id="0" name=""/>
        <dsp:cNvSpPr/>
      </dsp:nvSpPr>
      <dsp:spPr>
        <a:xfrm>
          <a:off x="4125515" y="719735"/>
          <a:ext cx="1807368" cy="2858231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en-US" sz="1400" kern="1200">
              <a:latin typeface="Times New Roman" panose="02020603050405020304" pitchFamily="18" charset="0"/>
              <a:cs typeface="Times New Roman" panose="02020603050405020304" pitchFamily="18" charset="0"/>
            </a:rPr>
            <a:t>Assumes that consumers are unlikely to buy a product unless they are aggressively persuaded to do so.</a:t>
          </a:r>
          <a:endParaRPr lang="en-US" sz="1400" kern="120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en-US" sz="14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Marketing objectives:</a:t>
          </a:r>
          <a:r>
            <a:rPr lang="en-US" altLang="en-US" sz="1400" kern="1200">
              <a:latin typeface="Times New Roman" panose="02020603050405020304" pitchFamily="18" charset="0"/>
              <a:cs typeface="Times New Roman" panose="02020603050405020304" pitchFamily="18" charset="0"/>
            </a:rPr>
            <a:t>	</a:t>
          </a:r>
          <a:endParaRPr lang="en-US" sz="1400" kern="120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0" i="1" kern="1200">
              <a:latin typeface="Times New Roman" panose="02020603050405020304" pitchFamily="18" charset="0"/>
              <a:cs typeface="Times New Roman" panose="02020603050405020304" pitchFamily="18" charset="0"/>
            </a:rPr>
            <a:t>Sell, sell, and sell</a:t>
          </a:r>
        </a:p>
      </dsp:txBody>
      <dsp:txXfrm>
        <a:off x="4125515" y="719735"/>
        <a:ext cx="1807368" cy="2858231"/>
      </dsp:txXfrm>
    </dsp:sp>
    <dsp:sp modelId="{D41C3BD1-64F1-6D48-9BAF-18F671519976}">
      <dsp:nvSpPr>
        <dsp:cNvPr id="0" name=""/>
        <dsp:cNvSpPr/>
      </dsp:nvSpPr>
      <dsp:spPr>
        <a:xfrm>
          <a:off x="6185916" y="39878"/>
          <a:ext cx="1807368" cy="67985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Marketing Concept</a:t>
          </a:r>
        </a:p>
      </dsp:txBody>
      <dsp:txXfrm>
        <a:off x="6185916" y="39878"/>
        <a:ext cx="1807368" cy="679856"/>
      </dsp:txXfrm>
    </dsp:sp>
    <dsp:sp modelId="{2240B9F3-D3DD-5E43-ADF1-D27ACAA52CED}">
      <dsp:nvSpPr>
        <dsp:cNvPr id="0" name=""/>
        <dsp:cNvSpPr/>
      </dsp:nvSpPr>
      <dsp:spPr>
        <a:xfrm>
          <a:off x="6185916" y="719735"/>
          <a:ext cx="1807368" cy="2858231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en-US" sz="1400" kern="1200">
              <a:latin typeface="Times New Roman" panose="02020603050405020304" pitchFamily="18" charset="0"/>
              <a:cs typeface="Times New Roman" panose="02020603050405020304" pitchFamily="18" charset="0"/>
            </a:rPr>
            <a:t>Assumes that a company determine the needs and wants of specific target markets and deliver the desired satisfactions better than the competition.</a:t>
          </a:r>
          <a:endParaRPr lang="en-US" sz="1400" kern="120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en-US" sz="14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Marketing objectives</a:t>
          </a:r>
          <a:r>
            <a:rPr lang="en-US" altLang="en-US" sz="1400" kern="120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en-US" sz="1400" kern="120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en-US" sz="1400" kern="1200">
              <a:latin typeface="Times New Roman" panose="02020603050405020304" pitchFamily="18" charset="0"/>
              <a:cs typeface="Times New Roman" panose="02020603050405020304" pitchFamily="18" charset="0"/>
            </a:rPr>
            <a:t>	</a:t>
          </a:r>
          <a:endParaRPr lang="en-US" sz="1400" kern="120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en-US" sz="1400" i="1" kern="1200">
              <a:latin typeface="Times New Roman" panose="02020603050405020304" pitchFamily="18" charset="0"/>
              <a:cs typeface="Times New Roman" panose="02020603050405020304" pitchFamily="18" charset="0"/>
            </a:rPr>
            <a:t>Profits through customer satisfaction</a:t>
          </a:r>
          <a:endParaRPr lang="en-US" sz="1400" i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85916" y="719735"/>
        <a:ext cx="1807368" cy="2858231"/>
      </dsp:txXfrm>
    </dsp:sp>
    <dsp:sp modelId="{8EA3EF74-41DC-2B49-8DBA-DE94F76BD28C}">
      <dsp:nvSpPr>
        <dsp:cNvPr id="0" name=""/>
        <dsp:cNvSpPr/>
      </dsp:nvSpPr>
      <dsp:spPr>
        <a:xfrm>
          <a:off x="8246316" y="39878"/>
          <a:ext cx="1807368" cy="67985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Societal Marketing Concept </a:t>
          </a:r>
        </a:p>
      </dsp:txBody>
      <dsp:txXfrm>
        <a:off x="8246316" y="39878"/>
        <a:ext cx="1807368" cy="679856"/>
      </dsp:txXfrm>
    </dsp:sp>
    <dsp:sp modelId="{008669F1-CB70-FF49-B39F-F4D15F30F722}">
      <dsp:nvSpPr>
        <dsp:cNvPr id="0" name=""/>
        <dsp:cNvSpPr/>
      </dsp:nvSpPr>
      <dsp:spPr>
        <a:xfrm>
          <a:off x="8246316" y="719735"/>
          <a:ext cx="1807368" cy="2858231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en-US" sz="1400" kern="1200">
              <a:latin typeface="Times New Roman" panose="02020603050405020304" pitchFamily="18" charset="0"/>
              <a:cs typeface="Times New Roman" panose="02020603050405020304" pitchFamily="18" charset="0"/>
            </a:rPr>
            <a:t>Assumes that marketing strategy should   deliver value to customers in a way that maintain and improves both the consumer’s and society’s well-being.</a:t>
          </a:r>
          <a:endParaRPr lang="en-US" sz="14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246316" y="719735"/>
        <a:ext cx="1807368" cy="285823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7D4081-ED0C-9242-B409-AD127AA14C67}">
      <dsp:nvSpPr>
        <dsp:cNvPr id="0" name=""/>
        <dsp:cNvSpPr/>
      </dsp:nvSpPr>
      <dsp:spPr>
        <a:xfrm>
          <a:off x="3781" y="231126"/>
          <a:ext cx="2273944" cy="60480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/>
            <a:t>Product</a:t>
          </a:r>
        </a:p>
      </dsp:txBody>
      <dsp:txXfrm>
        <a:off x="3781" y="231126"/>
        <a:ext cx="2273944" cy="604800"/>
      </dsp:txXfrm>
    </dsp:sp>
    <dsp:sp modelId="{35C4675E-55EA-EB4F-B805-D1E4A0058DC2}">
      <dsp:nvSpPr>
        <dsp:cNvPr id="0" name=""/>
        <dsp:cNvSpPr/>
      </dsp:nvSpPr>
      <dsp:spPr>
        <a:xfrm>
          <a:off x="3781" y="835926"/>
          <a:ext cx="2273944" cy="2550791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en-US" sz="2100" kern="1200"/>
            <a:t>Firm must first create a need satisfying market offering</a:t>
          </a:r>
          <a:endParaRPr lang="en-US" sz="21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81" y="835926"/>
        <a:ext cx="2273944" cy="2550791"/>
      </dsp:txXfrm>
    </dsp:sp>
    <dsp:sp modelId="{9FDA6576-BD16-FB45-B798-674B5DD1578D}">
      <dsp:nvSpPr>
        <dsp:cNvPr id="0" name=""/>
        <dsp:cNvSpPr/>
      </dsp:nvSpPr>
      <dsp:spPr>
        <a:xfrm>
          <a:off x="2596078" y="231126"/>
          <a:ext cx="2273944" cy="60480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/>
            <a:t>Price</a:t>
          </a:r>
        </a:p>
      </dsp:txBody>
      <dsp:txXfrm>
        <a:off x="2596078" y="231126"/>
        <a:ext cx="2273944" cy="604800"/>
      </dsp:txXfrm>
    </dsp:sp>
    <dsp:sp modelId="{18E99F57-A485-6D43-99B3-BF0F9D196B5F}">
      <dsp:nvSpPr>
        <dsp:cNvPr id="0" name=""/>
        <dsp:cNvSpPr/>
      </dsp:nvSpPr>
      <dsp:spPr>
        <a:xfrm>
          <a:off x="2596078" y="835926"/>
          <a:ext cx="2273944" cy="2550791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en-US" sz="2100" kern="1200"/>
            <a:t>Decide how much it will charge for the offer</a:t>
          </a:r>
          <a:endParaRPr lang="en-US" sz="21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96078" y="835926"/>
        <a:ext cx="2273944" cy="2550791"/>
      </dsp:txXfrm>
    </dsp:sp>
    <dsp:sp modelId="{E39412D2-6457-EF4E-9E81-523AC8DF63C6}">
      <dsp:nvSpPr>
        <dsp:cNvPr id="0" name=""/>
        <dsp:cNvSpPr/>
      </dsp:nvSpPr>
      <dsp:spPr>
        <a:xfrm>
          <a:off x="5188376" y="231126"/>
          <a:ext cx="2273944" cy="60480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/>
            <a:t>Place</a:t>
          </a:r>
        </a:p>
      </dsp:txBody>
      <dsp:txXfrm>
        <a:off x="5188376" y="231126"/>
        <a:ext cx="2273944" cy="604800"/>
      </dsp:txXfrm>
    </dsp:sp>
    <dsp:sp modelId="{7A50B280-E829-454A-8E6E-46868965B757}">
      <dsp:nvSpPr>
        <dsp:cNvPr id="0" name=""/>
        <dsp:cNvSpPr/>
      </dsp:nvSpPr>
      <dsp:spPr>
        <a:xfrm>
          <a:off x="5188376" y="835926"/>
          <a:ext cx="2273944" cy="2550791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en-US" sz="2100" kern="1200"/>
            <a:t>Decide how it will make the offer available to target consumers</a:t>
          </a:r>
          <a:endParaRPr lang="en-US" sz="21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88376" y="835926"/>
        <a:ext cx="2273944" cy="2550791"/>
      </dsp:txXfrm>
    </dsp:sp>
    <dsp:sp modelId="{B4F13D20-567E-2E47-BF2D-C84E7CBAB2BE}">
      <dsp:nvSpPr>
        <dsp:cNvPr id="0" name=""/>
        <dsp:cNvSpPr/>
      </dsp:nvSpPr>
      <dsp:spPr>
        <a:xfrm>
          <a:off x="7780673" y="231126"/>
          <a:ext cx="2273944" cy="60480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/>
            <a:t>Promotion</a:t>
          </a:r>
        </a:p>
      </dsp:txBody>
      <dsp:txXfrm>
        <a:off x="7780673" y="231126"/>
        <a:ext cx="2273944" cy="604800"/>
      </dsp:txXfrm>
    </dsp:sp>
    <dsp:sp modelId="{B7FEA224-7001-7C46-B677-C790F13F4828}">
      <dsp:nvSpPr>
        <dsp:cNvPr id="0" name=""/>
        <dsp:cNvSpPr/>
      </dsp:nvSpPr>
      <dsp:spPr>
        <a:xfrm>
          <a:off x="7780673" y="835926"/>
          <a:ext cx="2273944" cy="2550791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en-US" sz="2100" kern="1200"/>
            <a:t>Communicate with target customers about the offer and persuade them of its merit</a:t>
          </a:r>
          <a:endParaRPr lang="en-US" sz="21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80673" y="835926"/>
        <a:ext cx="2273944" cy="255079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C6B1F7-78F7-3547-AB4D-83B0D66890B2}">
      <dsp:nvSpPr>
        <dsp:cNvPr id="0" name=""/>
        <dsp:cNvSpPr/>
      </dsp:nvSpPr>
      <dsp:spPr>
        <a:xfrm>
          <a:off x="2265179" y="528586"/>
          <a:ext cx="1134059" cy="9082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Advertising </a:t>
          </a:r>
        </a:p>
      </dsp:txBody>
      <dsp:txXfrm>
        <a:off x="2431258" y="661596"/>
        <a:ext cx="801901" cy="642231"/>
      </dsp:txXfrm>
    </dsp:sp>
    <dsp:sp modelId="{7E58471B-0B20-4C49-99B1-8005FAA98770}">
      <dsp:nvSpPr>
        <dsp:cNvPr id="0" name=""/>
        <dsp:cNvSpPr/>
      </dsp:nvSpPr>
      <dsp:spPr>
        <a:xfrm rot="1800006">
          <a:off x="3347037" y="1174936"/>
          <a:ext cx="187554" cy="3183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3350806" y="1224531"/>
        <a:ext cx="131288" cy="190988"/>
      </dsp:txXfrm>
    </dsp:sp>
    <dsp:sp modelId="{EAE6B1B0-BCFC-184E-A485-0396503FC91F}">
      <dsp:nvSpPr>
        <dsp:cNvPr id="0" name=""/>
        <dsp:cNvSpPr/>
      </dsp:nvSpPr>
      <dsp:spPr>
        <a:xfrm>
          <a:off x="3491583" y="1236654"/>
          <a:ext cx="1134059" cy="9082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Personalization </a:t>
          </a:r>
        </a:p>
      </dsp:txBody>
      <dsp:txXfrm>
        <a:off x="3657662" y="1369664"/>
        <a:ext cx="801901" cy="642231"/>
      </dsp:txXfrm>
    </dsp:sp>
    <dsp:sp modelId="{E899FB90-9683-0E4A-B83F-6507C9ADA149}">
      <dsp:nvSpPr>
        <dsp:cNvPr id="0" name=""/>
        <dsp:cNvSpPr/>
      </dsp:nvSpPr>
      <dsp:spPr>
        <a:xfrm rot="5400023">
          <a:off x="3924023" y="2232067"/>
          <a:ext cx="269172" cy="3183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 rot="10800000">
        <a:off x="3964399" y="2255353"/>
        <a:ext cx="188420" cy="190988"/>
      </dsp:txXfrm>
    </dsp:sp>
    <dsp:sp modelId="{73DCAAF5-FA1C-9046-8677-E29CEFAFDB51}">
      <dsp:nvSpPr>
        <dsp:cNvPr id="0" name=""/>
        <dsp:cNvSpPr/>
      </dsp:nvSpPr>
      <dsp:spPr>
        <a:xfrm>
          <a:off x="3491574" y="2652778"/>
          <a:ext cx="1134059" cy="9082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Mobile </a:t>
          </a:r>
        </a:p>
      </dsp:txBody>
      <dsp:txXfrm>
        <a:off x="3657653" y="2785788"/>
        <a:ext cx="801901" cy="642231"/>
      </dsp:txXfrm>
    </dsp:sp>
    <dsp:sp modelId="{1F2EE629-3364-F94B-821F-C0AC532D3F25}">
      <dsp:nvSpPr>
        <dsp:cNvPr id="0" name=""/>
        <dsp:cNvSpPr/>
      </dsp:nvSpPr>
      <dsp:spPr>
        <a:xfrm rot="10202709">
          <a:off x="3415270" y="3055060"/>
          <a:ext cx="63832" cy="3183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 rot="10800000">
        <a:off x="3434276" y="3117067"/>
        <a:ext cx="44682" cy="190988"/>
      </dsp:txXfrm>
    </dsp:sp>
    <dsp:sp modelId="{E2BE52EA-9E3D-6241-BD05-D8C0FD5AD7C1}">
      <dsp:nvSpPr>
        <dsp:cNvPr id="0" name=""/>
        <dsp:cNvSpPr/>
      </dsp:nvSpPr>
      <dsp:spPr>
        <a:xfrm>
          <a:off x="2265179" y="2868028"/>
          <a:ext cx="1134059" cy="9082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Web </a:t>
          </a:r>
        </a:p>
      </dsp:txBody>
      <dsp:txXfrm>
        <a:off x="2431258" y="3001038"/>
        <a:ext cx="801901" cy="642231"/>
      </dsp:txXfrm>
    </dsp:sp>
    <dsp:sp modelId="{9EF188AD-895F-0749-A63A-E75963BD2D73}">
      <dsp:nvSpPr>
        <dsp:cNvPr id="0" name=""/>
        <dsp:cNvSpPr/>
      </dsp:nvSpPr>
      <dsp:spPr>
        <a:xfrm rot="11397291">
          <a:off x="2188875" y="3055685"/>
          <a:ext cx="63832" cy="3183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 rot="10800000">
        <a:off x="2207881" y="3121002"/>
        <a:ext cx="44682" cy="190988"/>
      </dsp:txXfrm>
    </dsp:sp>
    <dsp:sp modelId="{EDC42661-5611-0641-8CD3-908801734438}">
      <dsp:nvSpPr>
        <dsp:cNvPr id="0" name=""/>
        <dsp:cNvSpPr/>
      </dsp:nvSpPr>
      <dsp:spPr>
        <a:xfrm>
          <a:off x="1038784" y="2652778"/>
          <a:ext cx="1134059" cy="9082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Digital Devices </a:t>
          </a:r>
        </a:p>
      </dsp:txBody>
      <dsp:txXfrm>
        <a:off x="1204863" y="2785788"/>
        <a:ext cx="801901" cy="642231"/>
      </dsp:txXfrm>
    </dsp:sp>
    <dsp:sp modelId="{E54845C6-DEA5-5D4F-A978-D95DDEBF7F57}">
      <dsp:nvSpPr>
        <dsp:cNvPr id="0" name=""/>
        <dsp:cNvSpPr/>
      </dsp:nvSpPr>
      <dsp:spPr>
        <a:xfrm rot="16199977">
          <a:off x="1471223" y="2247304"/>
          <a:ext cx="269172" cy="3183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 rot="10800000">
        <a:off x="1511599" y="2351342"/>
        <a:ext cx="188420" cy="190988"/>
      </dsp:txXfrm>
    </dsp:sp>
    <dsp:sp modelId="{E85EA5B5-9290-2545-9F24-1FEFDDE5254D}">
      <dsp:nvSpPr>
        <dsp:cNvPr id="0" name=""/>
        <dsp:cNvSpPr/>
      </dsp:nvSpPr>
      <dsp:spPr>
        <a:xfrm>
          <a:off x="1038775" y="1236654"/>
          <a:ext cx="1134059" cy="9082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Content </a:t>
          </a:r>
        </a:p>
      </dsp:txBody>
      <dsp:txXfrm>
        <a:off x="1204854" y="1369664"/>
        <a:ext cx="801901" cy="642231"/>
      </dsp:txXfrm>
    </dsp:sp>
    <dsp:sp modelId="{DC119056-D2C2-1144-8995-8BEDA95B61CB}">
      <dsp:nvSpPr>
        <dsp:cNvPr id="0" name=""/>
        <dsp:cNvSpPr/>
      </dsp:nvSpPr>
      <dsp:spPr>
        <a:xfrm rot="19799994">
          <a:off x="2120632" y="1180244"/>
          <a:ext cx="187554" cy="3183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2124401" y="1257973"/>
        <a:ext cx="131288" cy="1909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2/10/24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66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2/10/24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4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2/10/24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324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2/10/24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877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64A10A15-3BD6-472D-9438-02153F3891CF}" type="datetimeFigureOut">
              <a:rPr lang="en-US" smtClean="0"/>
              <a:t>2/10/24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582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2/10/24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663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2/10/24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015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2/10/24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659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2/10/24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816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2/10/24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09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2/10/24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552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4A10A15-3BD6-472D-9438-02153F3891CF}" type="datetimeFigureOut">
              <a:rPr lang="en-US" smtClean="0"/>
              <a:t>2/10/24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030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microsoft.com/office/2007/relationships/hdphoto" Target="../media/hdphoto1.wdp"/><Relationship Id="rId7" Type="http://schemas.openxmlformats.org/officeDocument/2006/relationships/diagramData" Target="../diagrams/data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microsoft.com/office/2007/relationships/diagramDrawing" Target="../diagrams/drawing4.xml"/><Relationship Id="rId5" Type="http://schemas.openxmlformats.org/officeDocument/2006/relationships/image" Target="../media/image4.png"/><Relationship Id="rId10" Type="http://schemas.openxmlformats.org/officeDocument/2006/relationships/diagramColors" Target="../diagrams/colors4.xml"/><Relationship Id="rId4" Type="http://schemas.openxmlformats.org/officeDocument/2006/relationships/image" Target="../media/image3.png"/><Relationship Id="rId9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microsoft.com/office/2007/relationships/hdphoto" Target="../media/hdphoto1.wdp"/><Relationship Id="rId7" Type="http://schemas.openxmlformats.org/officeDocument/2006/relationships/diagramData" Target="../diagrams/data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microsoft.com/office/2007/relationships/diagramDrawing" Target="../diagrams/drawing5.xml"/><Relationship Id="rId5" Type="http://schemas.openxmlformats.org/officeDocument/2006/relationships/image" Target="../media/image4.png"/><Relationship Id="rId10" Type="http://schemas.openxmlformats.org/officeDocument/2006/relationships/diagramColors" Target="../diagrams/colors5.xml"/><Relationship Id="rId4" Type="http://schemas.openxmlformats.org/officeDocument/2006/relationships/image" Target="../media/image3.png"/><Relationship Id="rId9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microsoft.com/office/2007/relationships/hdphoto" Target="../media/hdphoto1.wdp"/><Relationship Id="rId7" Type="http://schemas.openxmlformats.org/officeDocument/2006/relationships/diagramData" Target="../diagrams/data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microsoft.com/office/2007/relationships/diagramDrawing" Target="../diagrams/drawing6.xml"/><Relationship Id="rId5" Type="http://schemas.openxmlformats.org/officeDocument/2006/relationships/image" Target="../media/image4.png"/><Relationship Id="rId10" Type="http://schemas.openxmlformats.org/officeDocument/2006/relationships/diagramColors" Target="../diagrams/colors6.xml"/><Relationship Id="rId4" Type="http://schemas.openxmlformats.org/officeDocument/2006/relationships/image" Target="../media/image3.png"/><Relationship Id="rId9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microsoft.com/office/2007/relationships/hdphoto" Target="../media/hdphoto1.wdp"/><Relationship Id="rId7" Type="http://schemas.openxmlformats.org/officeDocument/2006/relationships/diagramQuickStyle" Target="../diagrams/quickStyle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4" Type="http://schemas.openxmlformats.org/officeDocument/2006/relationships/image" Target="../media/image3.png"/><Relationship Id="rId9" Type="http://schemas.microsoft.com/office/2007/relationships/diagramDrawing" Target="../diagrams/drawing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5FB4329C-BF98-421E-8A0D-43A2CF95E1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3CDC6B8-20F2-4C8D-8599-EC572C0BFF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000"/>
            <a:ext cx="12192000" cy="2295831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002"/>
            <a:ext cx="10058400" cy="1522993"/>
          </a:xfrm>
        </p:spPr>
        <p:txBody>
          <a:bodyPr>
            <a:normAutofit/>
          </a:bodyPr>
          <a:lstStyle/>
          <a:p>
            <a:r>
              <a:rPr lang="en-SG" sz="6000" b="1"/>
              <a:t>Chapter 1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4342043-9755-451A-9341-6461ADE858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52F7E87-CD4F-40F9-978A-356F63B76E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3B1ED61-05D6-47CD-8878-8406A83BDF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</p:grpSp>
      <p:sp>
        <p:nvSpPr>
          <p:cNvPr id="3" name="Content Placeholder 2"/>
          <p:cNvSpPr>
            <a:spLocks/>
          </p:cNvSpPr>
          <p:nvPr/>
        </p:nvSpPr>
        <p:spPr>
          <a:xfrm>
            <a:off x="1057776" y="633637"/>
            <a:ext cx="8282380" cy="3226173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841248">
              <a:spcAft>
                <a:spcPts val="600"/>
              </a:spcAft>
            </a:pPr>
            <a:r>
              <a:rPr lang="en-US" altLang="en-US" sz="2000" i="1" kern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Creating and Capturing Customer Value</a:t>
            </a:r>
            <a:endParaRPr lang="en-SG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901631" y="3330387"/>
            <a:ext cx="4232590" cy="598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defTabSz="841248">
              <a:spcBef>
                <a:spcPct val="0"/>
              </a:spcBef>
              <a:spcAft>
                <a:spcPts val="552"/>
              </a:spcAft>
              <a:buNone/>
            </a:pPr>
            <a:r>
              <a:rPr lang="en-US" altLang="en-US" sz="1656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Principles of Marketing</a:t>
            </a:r>
            <a:br>
              <a:rPr lang="en-US" altLang="en-US" sz="1656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en-US" altLang="en-US" sz="1656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Philip Kotler, Gary Armstrong</a:t>
            </a:r>
            <a:endParaRPr lang="en-US" altLang="en-U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830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F85E0883-9001-4D4E-9C91-E8D165DAF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4AEEF45-F5C8-4322-9C98-33BB7A5A29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85E4386-A445-455A-91C4-16DE5DA9FC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EF4CE89-4774-469F-BA59-E59411FDE4F2}"/>
              </a:ext>
            </a:extLst>
          </p:cNvPr>
          <p:cNvSpPr/>
          <p:nvPr/>
        </p:nvSpPr>
        <p:spPr>
          <a:xfrm>
            <a:off x="1069848" y="484632"/>
            <a:ext cx="10058400" cy="1609344"/>
          </a:xfrm>
          <a:prstGeom prst="round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800" cap="all" dirty="0">
                <a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Marketing Management Orientation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800" cap="all" dirty="0">
                <a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Designing a Customer Driven Marketing Strategy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D711E9-7F79-40A9-8D9E-4AE293C154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6800" y="2013293"/>
            <a:ext cx="10058400" cy="80683"/>
          </a:xfrm>
          <a:prstGeom prst="rect">
            <a:avLst/>
          </a:prstGeom>
          <a:blipFill dpi="0" rotWithShape="1">
            <a:blip r:embed="rId5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EF93C506-8FFD-4187-BE7A-0827676222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1571701"/>
              </p:ext>
            </p:extLst>
          </p:nvPr>
        </p:nvGraphicFramePr>
        <p:xfrm>
          <a:off x="1069975" y="2385390"/>
          <a:ext cx="10058400" cy="3617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739193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85E0883-9001-4D4E-9C91-E8D165DAF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4AEEF45-F5C8-4322-9C98-33BB7A5A29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85E4386-A445-455A-91C4-16DE5DA9FC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484632"/>
            <a:ext cx="10058400" cy="16093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400" b="1">
                <a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</a:rPr>
              <a:t>Marketing Management Orientations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FD711E9-7F79-40A9-8D9E-4AE293C154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6800" y="2013293"/>
            <a:ext cx="10058400" cy="80683"/>
          </a:xfrm>
          <a:prstGeom prst="rect">
            <a:avLst/>
          </a:prstGeom>
          <a:blipFill dpi="0" rotWithShape="1">
            <a:blip r:embed="rId5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57769125"/>
              </p:ext>
            </p:extLst>
          </p:nvPr>
        </p:nvGraphicFramePr>
        <p:xfrm>
          <a:off x="1069975" y="2385390"/>
          <a:ext cx="10058400" cy="3617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554138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5" name="Group 1034">
            <a:extLst>
              <a:ext uri="{FF2B5EF4-FFF2-40B4-BE49-F238E27FC236}">
                <a16:creationId xmlns:a16="http://schemas.microsoft.com/office/drawing/2014/main" id="{8E517B64-8E09-4304-8D71-7EDCAB04A1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36" name="Oval 1035">
              <a:extLst>
                <a:ext uri="{FF2B5EF4-FFF2-40B4-BE49-F238E27FC236}">
                  <a16:creationId xmlns:a16="http://schemas.microsoft.com/office/drawing/2014/main" id="{C5E58E8F-F745-4CB3-8EB2-71B3C5347E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  <p:sp>
          <p:nvSpPr>
            <p:cNvPr id="1037" name="Oval 1036">
              <a:extLst>
                <a:ext uri="{FF2B5EF4-FFF2-40B4-BE49-F238E27FC236}">
                  <a16:creationId xmlns:a16="http://schemas.microsoft.com/office/drawing/2014/main" id="{0943A29A-CD4A-4902-BECB-F71F97E8C6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</p:grpSp>
      <p:sp>
        <p:nvSpPr>
          <p:cNvPr id="1039" name="Rectangle 1038">
            <a:extLst>
              <a:ext uri="{FF2B5EF4-FFF2-40B4-BE49-F238E27FC236}">
                <a16:creationId xmlns:a16="http://schemas.microsoft.com/office/drawing/2014/main" id="{DB070BFB-03A6-4E74-8F65-DBAFD9EC3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F4B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1" name="Rectangle 1040">
            <a:extLst>
              <a:ext uri="{FF2B5EF4-FFF2-40B4-BE49-F238E27FC236}">
                <a16:creationId xmlns:a16="http://schemas.microsoft.com/office/drawing/2014/main" id="{81FD0BA5-2005-474F-8311-8DB8354A48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22225">
            <a:solidFill>
              <a:srgbClr val="F8AF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4887" y="1539409"/>
            <a:ext cx="4659380" cy="3774097"/>
          </a:xfrm>
          <a:prstGeom prst="rect">
            <a:avLst/>
          </a:prstGeom>
        </p:spPr>
      </p:pic>
      <p:cxnSp>
        <p:nvCxnSpPr>
          <p:cNvPr id="1043" name="Straight Connector 1042">
            <a:extLst>
              <a:ext uri="{FF2B5EF4-FFF2-40B4-BE49-F238E27FC236}">
                <a16:creationId xmlns:a16="http://schemas.microsoft.com/office/drawing/2014/main" id="{2B71B7AA-476F-462D-B90B-42F79F03AD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543050"/>
            <a:ext cx="0" cy="370522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Image result for societal marketing concep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12142" y="1868893"/>
            <a:ext cx="4659380" cy="3115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733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32FD491-28F3-42E7-AEBF-A9E3C462C9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D016B6E-F283-4CFB-9099-05C8DA6AB3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2D0360E-345F-4790-B0A0-03ADC36B5E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</p:grp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464119"/>
            <a:ext cx="10222992" cy="80683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601952"/>
            <a:ext cx="10222992" cy="1385874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2038655"/>
            <a:ext cx="10222992" cy="80683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484632"/>
            <a:ext cx="10058400" cy="16093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5400" b="0" i="0">
                <a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</a:rPr>
              <a:t>Preparing an Integrated Marketing Plan and Program</a:t>
            </a:r>
            <a:endParaRPr lang="en-US" sz="5400" b="0" i="0">
              <a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tile tx="6350" ty="-127000" sx="65000" sy="64000" flip="none" algn="tl"/>
              </a:blip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9848" y="2320412"/>
            <a:ext cx="10058400" cy="3851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/>
              <a:t>Integrated marketing program: comprehensive plan that communicates and delivers the intended value to chosen customers. The plan is executed via using the marketing mix.</a:t>
            </a:r>
          </a:p>
          <a:p>
            <a:pPr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/>
          </a:p>
          <a:p>
            <a:pPr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/>
              <a:t>The marketing mix: set of tools (four Ps) the firm uses to implement its marketing strategy. It includes product, price, promotion, and place.</a:t>
            </a:r>
          </a:p>
          <a:p>
            <a:pPr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/>
          </a:p>
          <a:p>
            <a:pPr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/>
          </a:p>
          <a:p>
            <a:pPr marL="28575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/>
          </a:p>
          <a:p>
            <a:pPr marL="28575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/>
          </a:p>
          <a:p>
            <a:pPr marL="28575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/>
          </a:p>
          <a:p>
            <a:pPr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/>
          </a:p>
          <a:p>
            <a:pPr lvl="2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94502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85E0883-9001-4D4E-9C91-E8D165DAF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4AEEF45-F5C8-4322-9C98-33BB7A5A29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85E4386-A445-455A-91C4-16DE5DA9FC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484632"/>
            <a:ext cx="10058400" cy="16093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400" b="1">
                <a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</a:rPr>
              <a:t>Marketing Mix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FD711E9-7F79-40A9-8D9E-4AE293C154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6800" y="2013293"/>
            <a:ext cx="10058400" cy="80683"/>
          </a:xfrm>
          <a:prstGeom prst="rect">
            <a:avLst/>
          </a:prstGeom>
          <a:blipFill dpi="0" rotWithShape="1">
            <a:blip r:embed="rId5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8912425"/>
              </p:ext>
            </p:extLst>
          </p:nvPr>
        </p:nvGraphicFramePr>
        <p:xfrm>
          <a:off x="1069975" y="2385390"/>
          <a:ext cx="10058400" cy="3617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6925653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39" y="403643"/>
            <a:ext cx="8825658" cy="711926"/>
          </a:xfrm>
        </p:spPr>
        <p:txBody>
          <a:bodyPr/>
          <a:lstStyle/>
          <a:p>
            <a:r>
              <a:rPr lang="en-US" altLang="en-US" sz="2800" b="1" dirty="0"/>
              <a:t>Building Customer Relationships</a:t>
            </a:r>
            <a:endParaRPr lang="en-SG" sz="2800" b="1" dirty="0"/>
          </a:p>
        </p:txBody>
      </p:sp>
      <p:sp>
        <p:nvSpPr>
          <p:cNvPr id="4" name="Rectangle 3"/>
          <p:cNvSpPr/>
          <p:nvPr/>
        </p:nvSpPr>
        <p:spPr>
          <a:xfrm>
            <a:off x="1112411" y="1406741"/>
            <a:ext cx="9004663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en-US" altLang="en-US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24912" y="1296598"/>
            <a:ext cx="49501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n-US" b="1" kern="0" dirty="0">
                <a:solidFill>
                  <a:schemeClr val="bg1"/>
                </a:solidFill>
                <a:latin typeface="Calibri" charset="0"/>
                <a:cs typeface="Calibri" pitchFamily="34" charset="0"/>
              </a:rPr>
              <a:t>Today’s Changing Nature of Customer Engagement</a:t>
            </a:r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880393" y="1443579"/>
            <a:ext cx="9720264" cy="976393"/>
            <a:chOff x="231627" y="807122"/>
            <a:chExt cx="9720512" cy="976956"/>
          </a:xfrm>
        </p:grpSpPr>
        <p:sp>
          <p:nvSpPr>
            <p:cNvPr id="6" name="TextBox 5"/>
            <p:cNvSpPr txBox="1"/>
            <p:nvPr/>
          </p:nvSpPr>
          <p:spPr>
            <a:xfrm>
              <a:off x="231627" y="829441"/>
              <a:ext cx="4319699" cy="9546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en-US" sz="2800" b="1" dirty="0">
                  <a:latin typeface="+mn-lt"/>
                  <a:cs typeface="Times New Roman" pitchFamily="18" charset="0"/>
                </a:rPr>
                <a:t>Customer Relationship Management (CRM)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632441" y="807122"/>
              <a:ext cx="4319698" cy="9546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en-US" sz="2800" b="1" dirty="0">
                  <a:latin typeface="+mn-lt"/>
                  <a:cs typeface="Times New Roman" pitchFamily="18" charset="0"/>
                </a:rPr>
                <a:t>Customer-managed Relationships</a:t>
              </a:r>
            </a:p>
          </p:txBody>
        </p:sp>
        <p:sp>
          <p:nvSpPr>
            <p:cNvPr id="8" name="Chevron 7"/>
            <p:cNvSpPr/>
            <p:nvPr/>
          </p:nvSpPr>
          <p:spPr>
            <a:xfrm>
              <a:off x="4551326" y="1023148"/>
              <a:ext cx="1297021" cy="505116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6281069" y="2435050"/>
            <a:ext cx="6096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Arial" panose="020B0604020202020204" pitchFamily="34" charset="0"/>
              <a:buNone/>
            </a:pPr>
            <a:r>
              <a:rPr lang="en-US" altLang="en-US" b="1" dirty="0"/>
              <a:t>Customer-managed relationships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Marketing relationships in which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customers, empowered by today’s new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digital technologies, interact with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companies and with each other to shape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their relationships with brands</a:t>
            </a:r>
            <a:endParaRPr lang="en-SG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3593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32FD491-28F3-42E7-AEBF-A9E3C462C9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016B6E-F283-4CFB-9099-05C8DA6AB3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2D0360E-345F-4790-B0A0-03ADC36B5E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</p:grp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464119"/>
            <a:ext cx="10222992" cy="80683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601952"/>
            <a:ext cx="10222992" cy="1385874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2038655"/>
            <a:ext cx="10222992" cy="80683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5" name="Rectangle 2"/>
          <p:cNvSpPr>
            <a:spLocks noGrp="1"/>
          </p:cNvSpPr>
          <p:nvPr>
            <p:ph type="ctrTitle"/>
          </p:nvPr>
        </p:nvSpPr>
        <p:spPr>
          <a:xfrm>
            <a:off x="1069848" y="484632"/>
            <a:ext cx="10058400" cy="16093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5400" b="0" i="0">
                <a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</a:rPr>
              <a:t>The Changing Marketing Landscape- Digital Era</a:t>
            </a:r>
          </a:p>
        </p:txBody>
      </p:sp>
      <p:sp>
        <p:nvSpPr>
          <p:cNvPr id="4" name="Rectangle 3"/>
          <p:cNvSpPr/>
          <p:nvPr/>
        </p:nvSpPr>
        <p:spPr>
          <a:xfrm>
            <a:off x="1069848" y="2320412"/>
            <a:ext cx="10058400" cy="3851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dirty="0"/>
              <a:t>People are connected continuously to people and information worldwide</a:t>
            </a:r>
          </a:p>
          <a:p>
            <a:pPr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dirty="0"/>
              <a:t> Marketers have great new tools to communicate with customers</a:t>
            </a:r>
          </a:p>
          <a:p>
            <a:pPr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dirty="0"/>
              <a:t> Internet + mobile communication devices  creates environment for online marketing</a:t>
            </a:r>
          </a:p>
          <a:p>
            <a:pPr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marL="28575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marL="28575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marL="28575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lvl="2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79246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AFBE629-AD0A-764F-72DE-873D7D367F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F85E0883-9001-4D4E-9C91-E8D165DAF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4AEEF45-F5C8-4322-9C98-33BB7A5A29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85E4386-A445-455A-91C4-16DE5DA9FC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</p:grpSp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796EAE45-4A7F-4104-BDC2-49728B6C4F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75A5C8C1-2C61-DB7E-7FFC-C35E5B7856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800" y="4786009"/>
            <a:ext cx="10058400" cy="14867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sz="4700" b="0" i="0">
                <a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</a:rPr>
              <a:t>The Changing Marketing Landscape- Digital Era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7C42483-9FB4-4C1A-B319-1B129FD65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F43D295-4374-4195-98CF-40620F291E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A156E1A-DF2F-43D2-B94E-E62A14ACB1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9E41BBF5-6B3A-2BFD-2F50-CDEC9ED29BBB}"/>
              </a:ext>
            </a:extLst>
          </p:cNvPr>
          <p:cNvSpPr/>
          <p:nvPr/>
        </p:nvSpPr>
        <p:spPr>
          <a:xfrm>
            <a:off x="2591140" y="1759030"/>
            <a:ext cx="7009719" cy="268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126187" defTabSz="630936">
              <a:lnSpc>
                <a:spcPct val="90000"/>
              </a:lnSpc>
              <a:spcBef>
                <a:spcPts val="69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sz="1242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97168" indent="-126187" defTabSz="630936">
              <a:lnSpc>
                <a:spcPct val="90000"/>
              </a:lnSpc>
              <a:spcBef>
                <a:spcPts val="69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sz="1242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97168" indent="-126187" defTabSz="630936">
              <a:lnSpc>
                <a:spcPct val="90000"/>
              </a:lnSpc>
              <a:spcBef>
                <a:spcPts val="69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sz="1242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97168" indent="-126187" defTabSz="630936">
              <a:lnSpc>
                <a:spcPct val="90000"/>
              </a:lnSpc>
              <a:spcBef>
                <a:spcPts val="69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sz="1242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indent="-126187" defTabSz="630936">
              <a:lnSpc>
                <a:spcPct val="90000"/>
              </a:lnSpc>
              <a:spcBef>
                <a:spcPts val="69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sz="1242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2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A802E17-DDA6-DFBD-B17F-12A36E89A6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25496655"/>
              </p:ext>
            </p:extLst>
          </p:nvPr>
        </p:nvGraphicFramePr>
        <p:xfrm>
          <a:off x="3261666" y="643467"/>
          <a:ext cx="5664419" cy="3776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C904804-341B-2E19-C73F-C7F580634699}"/>
              </a:ext>
            </a:extLst>
          </p:cNvPr>
          <p:cNvSpPr txBox="1"/>
          <p:nvPr/>
        </p:nvSpPr>
        <p:spPr>
          <a:xfrm>
            <a:off x="5701310" y="2306392"/>
            <a:ext cx="976037" cy="474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0936">
              <a:spcAft>
                <a:spcPts val="600"/>
              </a:spcAft>
            </a:pPr>
            <a:r>
              <a:rPr lang="en-BD" sz="124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Digital Marketing </a:t>
            </a:r>
            <a:endParaRPr lang="en-BD"/>
          </a:p>
        </p:txBody>
      </p:sp>
    </p:spTree>
    <p:extLst>
      <p:ext uri="{BB962C8B-B14F-4D97-AF65-F5344CB8AC3E}">
        <p14:creationId xmlns:p14="http://schemas.microsoft.com/office/powerpoint/2010/main" val="34238185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E24A7A-DB86-3151-C6D1-017E2C297A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43611323-BDD5-C599-8B2D-B86ECF65D9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848" y="484632"/>
            <a:ext cx="10058400" cy="16093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5400" b="0" i="0" dirty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</a:rPr>
              <a:t>Mobile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6CF3288-6AC5-731F-14B5-97CCDFCF6B31}"/>
              </a:ext>
            </a:extLst>
          </p:cNvPr>
          <p:cNvSpPr/>
          <p:nvPr/>
        </p:nvSpPr>
        <p:spPr>
          <a:xfrm>
            <a:off x="1069848" y="2320412"/>
            <a:ext cx="10058400" cy="3851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dirty="0"/>
              <a:t>First screen </a:t>
            </a:r>
          </a:p>
          <a:p>
            <a:pPr marL="28575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marL="28575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marL="28575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lvl="2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587543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346ED9-D9D1-83BF-35D1-EF8FCD833B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6057AD06-1CFB-A576-569F-3B17EF5268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848" y="484632"/>
            <a:ext cx="10058400" cy="16093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5400" b="0" i="0" dirty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</a:rPr>
              <a:t>WEB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40718F-9404-D199-314D-5680023A7DB1}"/>
              </a:ext>
            </a:extLst>
          </p:cNvPr>
          <p:cNvSpPr/>
          <p:nvPr/>
        </p:nvSpPr>
        <p:spPr>
          <a:xfrm>
            <a:off x="1069848" y="2320412"/>
            <a:ext cx="10058400" cy="3851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dirty="0"/>
              <a:t>User Experience (UX)</a:t>
            </a:r>
          </a:p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dirty="0"/>
              <a:t>User Interface (UI)</a:t>
            </a:r>
          </a:p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dirty="0"/>
              <a:t>Information Architecture</a:t>
            </a:r>
          </a:p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dirty="0"/>
              <a:t>Customized Experience</a:t>
            </a:r>
          </a:p>
          <a:p>
            <a:pPr marL="28575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marL="28575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lvl="2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457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32FD491-28F3-42E7-AEBF-A9E3C462C9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D016B6E-F283-4CFB-9099-05C8DA6AB3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2D0360E-345F-4790-B0A0-03ADC36B5E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</p:grp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3C06EAFD-0C69-4B3B-BEA7-E7E11DDF9C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4066C89-42FB-4624-9AFE-3A31B36491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44" y="0"/>
            <a:ext cx="4648169" cy="6858000"/>
          </a:xfrm>
          <a:prstGeom prst="rect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4000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</a:extLst>
            </a:blip>
            <a:srcRect/>
            <a:tile tx="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endParaRPr lang="en-US" sz="2000" kern="0">
              <a:solidFill>
                <a:prstClr val="white"/>
              </a:solidFill>
              <a:latin typeface="Rockwell Extra Bold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3468" y="643466"/>
            <a:ext cx="3686312" cy="552873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altLang="en-US" sz="4800" b="0" i="0">
                <a:solidFill>
                  <a:srgbClr val="FFFFFF"/>
                </a:solidFill>
              </a:rPr>
              <a:t>Learning Goals</a:t>
            </a:r>
            <a:endParaRPr lang="en-US" sz="4800" b="0" i="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53780" y="599768"/>
            <a:ext cx="6074467" cy="557243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182880">
              <a:buFont typeface="Wingdings" pitchFamily="2" charset="2"/>
              <a:buChar char="§"/>
            </a:pPr>
            <a:r>
              <a:rPr lang="en-US" altLang="en-US"/>
              <a:t>What Is Marketing?</a:t>
            </a:r>
          </a:p>
          <a:p>
            <a:pPr marL="342900" indent="-182880">
              <a:buFont typeface="Wingdings" pitchFamily="2" charset="2"/>
              <a:buChar char="§"/>
            </a:pPr>
            <a:r>
              <a:rPr lang="en-US" altLang="en-US"/>
              <a:t>Understand the Marketplace and Customer Needs</a:t>
            </a:r>
          </a:p>
          <a:p>
            <a:pPr marL="342900" indent="-182880">
              <a:buFont typeface="Wingdings" pitchFamily="2" charset="2"/>
              <a:buChar char="§"/>
            </a:pPr>
            <a:r>
              <a:rPr lang="en-US" altLang="en-US"/>
              <a:t>Designing a Customer-Driven Marketing Strategy</a:t>
            </a:r>
          </a:p>
          <a:p>
            <a:pPr marL="342900" indent="-182880">
              <a:buFont typeface="Wingdings" pitchFamily="2" charset="2"/>
              <a:buChar char="§"/>
            </a:pPr>
            <a:r>
              <a:rPr lang="en-US" altLang="en-US"/>
              <a:t>Preparing an Integrated Marketing Plan and Program</a:t>
            </a:r>
          </a:p>
          <a:p>
            <a:pPr marL="342900" indent="-182880">
              <a:buFont typeface="Wingdings" pitchFamily="2" charset="2"/>
              <a:buChar char="§"/>
            </a:pPr>
            <a:r>
              <a:rPr lang="en-US" altLang="en-US"/>
              <a:t>Building Customer Relationships</a:t>
            </a:r>
          </a:p>
          <a:p>
            <a:pPr marL="342900" indent="-182880">
              <a:buFont typeface="Wingdings" pitchFamily="2" charset="2"/>
              <a:buChar char="§"/>
            </a:pPr>
            <a:r>
              <a:rPr lang="en-US" altLang="en-US"/>
              <a:t>Capturing Value from Customers</a:t>
            </a:r>
          </a:p>
          <a:p>
            <a:pPr marL="342900" indent="-182880">
              <a:buFont typeface="Wingdings" pitchFamily="2" charset="2"/>
              <a:buChar char="§"/>
            </a:pPr>
            <a:r>
              <a:rPr lang="en-US" altLang="en-US"/>
              <a:t>The Changing Marketing Landscape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A218FBC-B2D6-48CA-9289-C4110162E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DED9084-49DA-4911-ACB7-5F9E4DEFA0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7497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F353B-7BD5-0E78-A2EA-82EFC770DD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841826FA-4898-C67E-38A4-09D3C011C9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848" y="484632"/>
            <a:ext cx="10058400" cy="16093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5400" b="0" i="0" dirty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</a:rPr>
              <a:t>Advertising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0A829C-5BC2-25C7-96B1-7436670AF2E8}"/>
              </a:ext>
            </a:extLst>
          </p:cNvPr>
          <p:cNvSpPr/>
          <p:nvPr/>
        </p:nvSpPr>
        <p:spPr>
          <a:xfrm>
            <a:off x="1069848" y="2093976"/>
            <a:ext cx="10058400" cy="3851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Digital Ads</a:t>
            </a:r>
          </a:p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Digital Campaigns </a:t>
            </a:r>
          </a:p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Search Engine Marketing (SEM)</a:t>
            </a:r>
          </a:p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Search Engine Optimization (SEO)</a:t>
            </a:r>
          </a:p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Text Messaging (SMS)</a:t>
            </a:r>
          </a:p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Push Notification </a:t>
            </a:r>
          </a:p>
          <a:p>
            <a:pPr marL="28575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marL="28575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lvl="2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62338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81DC19-0FB2-537B-6D0D-5F882B8F00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16C20D2F-6391-E094-416B-9EB1A1B543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848" y="484632"/>
            <a:ext cx="10058400" cy="16093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5400" b="0" i="0" dirty="0" err="1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</a:rPr>
              <a:t>CONTent</a:t>
            </a:r>
            <a:endParaRPr lang="en-US" altLang="en-US" sz="5400" b="0" i="0" dirty="0">
              <a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tile tx="6350" ty="-127000" sx="65000" sy="64000" flip="none" algn="tl"/>
              </a:blip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2B70C5-7740-7A4C-A4B3-CBCBC7CA82EC}"/>
              </a:ext>
            </a:extLst>
          </p:cNvPr>
          <p:cNvSpPr/>
          <p:nvPr/>
        </p:nvSpPr>
        <p:spPr>
          <a:xfrm>
            <a:off x="1069848" y="2093976"/>
            <a:ext cx="10058400" cy="3851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 Marketing </a:t>
            </a:r>
          </a:p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 Strategy</a:t>
            </a:r>
          </a:p>
          <a:p>
            <a:pPr marL="28575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marL="28575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lvl="2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155425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FA951A-D340-DD09-19F8-DED8540902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1595B6BE-173F-ED7F-1FB9-B6D51B4CE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848" y="484632"/>
            <a:ext cx="10058400" cy="16093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5400" b="0" i="0" dirty="0" err="1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</a:rPr>
              <a:t>PersonaLIzatioN</a:t>
            </a:r>
            <a:r>
              <a:rPr lang="en-US" altLang="en-US" sz="5400" b="0" i="0" dirty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</a:rPr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374290-8BB9-E376-8962-E93E6C316CB2}"/>
              </a:ext>
            </a:extLst>
          </p:cNvPr>
          <p:cNvSpPr/>
          <p:nvPr/>
        </p:nvSpPr>
        <p:spPr>
          <a:xfrm>
            <a:off x="1069848" y="2093976"/>
            <a:ext cx="10058400" cy="3851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Email </a:t>
            </a:r>
          </a:p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Media </a:t>
            </a:r>
          </a:p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Apps</a:t>
            </a:r>
          </a:p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Gaming </a:t>
            </a:r>
          </a:p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Customer Portals/ Rewards</a:t>
            </a:r>
          </a:p>
          <a:p>
            <a:pPr marL="10287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</a:pPr>
            <a:endParaRPr lang="en-US" altLang="en-US" dirty="0"/>
          </a:p>
          <a:p>
            <a:pPr marL="28575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lvl="2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627155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2A8576-48AC-68E8-2CD8-24677F17AC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5C0B7C8F-BC31-8469-C522-C18FEC2569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848" y="484632"/>
            <a:ext cx="10058400" cy="16093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5400" b="0" i="0" dirty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</a:rPr>
              <a:t>Digital Devices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EB2A1C8-F097-7450-8218-5235F971B4D3}"/>
              </a:ext>
            </a:extLst>
          </p:cNvPr>
          <p:cNvSpPr/>
          <p:nvPr/>
        </p:nvSpPr>
        <p:spPr>
          <a:xfrm>
            <a:off x="1069848" y="2093976"/>
            <a:ext cx="10058400" cy="3851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Google Glass </a:t>
            </a:r>
          </a:p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Wearables</a:t>
            </a:r>
          </a:p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 Ecosystems Connections </a:t>
            </a:r>
          </a:p>
          <a:p>
            <a:pPr marL="10287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</a:pPr>
            <a:endParaRPr lang="en-US" altLang="en-US" dirty="0"/>
          </a:p>
          <a:p>
            <a:pPr marL="28575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  <a:p>
            <a:pPr lvl="2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87958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AF35CD-DA30-4E34-B0F3-32C27766DA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6310" y="0"/>
            <a:ext cx="435568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6350" y="484632"/>
            <a:ext cx="3544035" cy="1609344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What is Marketing?</a:t>
            </a:r>
            <a:br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SG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Diagram 1" descr="A blue arrows with white text&#10;&#10;Description automatically generated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999" y="1145776"/>
            <a:ext cx="6882269" cy="4576709"/>
          </a:xfrm>
          <a:prstGeom prst="rect">
            <a:avLst/>
          </a:prstGeom>
          <a:solidFill>
            <a:srgbClr val="FFFFFF"/>
          </a:solidFill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56351" y="2121408"/>
            <a:ext cx="3544034" cy="4050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The process by which companies create value for the customers and build strong customer relationships in order to capture value from customers in return.</a:t>
            </a:r>
          </a:p>
          <a:p>
            <a:pPr marL="0" indent="0">
              <a:buNone/>
            </a:pPr>
            <a:endParaRPr lang="en-SG" sz="1600" dirty="0"/>
          </a:p>
          <a:p>
            <a:pPr marL="0" indent="0">
              <a:buNone/>
            </a:pPr>
            <a:endParaRPr lang="en-SG" sz="1600" dirty="0"/>
          </a:p>
          <a:p>
            <a:pPr marL="0" indent="0">
              <a:buNone/>
            </a:pPr>
            <a:endParaRPr lang="en-US" sz="16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CFC42DC-2C46-47C4-BC61-530557385D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4B91A37-AA1F-4966-8ACF-93023547DA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7B17AC5-0931-432F-9A4A-DDCFAA010A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8472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143" y="425286"/>
            <a:ext cx="9404723" cy="140053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Marketing?</a:t>
            </a:r>
            <a:br>
              <a:rPr lang="en-US" sz="2800" b="1" dirty="0"/>
            </a:br>
            <a:endParaRPr lang="en-SG" sz="2800" b="1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6DA7FBD-997F-4B9B-6249-524B2F3189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9642414"/>
              </p:ext>
            </p:extLst>
          </p:nvPr>
        </p:nvGraphicFramePr>
        <p:xfrm>
          <a:off x="814143" y="1591810"/>
          <a:ext cx="10725585" cy="37304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0134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5FB4329C-BF98-421E-8A0D-43A2CF95E1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CDC6B8-20F2-4C8D-8599-EC572C0BFF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000"/>
            <a:ext cx="12192000" cy="2295831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002"/>
            <a:ext cx="10058400" cy="1522993"/>
          </a:xfrm>
        </p:spPr>
        <p:txBody>
          <a:bodyPr>
            <a:normAutofit/>
          </a:bodyPr>
          <a:lstStyle/>
          <a:p>
            <a:r>
              <a:rPr lang="en-SG" sz="6000"/>
              <a:t>The Marketing Process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4342043-9755-451A-9341-6461ADE858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52F7E87-CD4F-40F9-978A-356F63B76E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3B1ED61-05D6-47CD-8878-8406A83BDF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/>
            <a:lstStyle/>
            <a:p>
              <a:endParaRPr lang="en-BD"/>
            </a:p>
          </p:txBody>
        </p:sp>
      </p:grp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948748" y="1391112"/>
            <a:ext cx="1436277" cy="1754326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859536">
              <a:spcAft>
                <a:spcPts val="600"/>
              </a:spcAft>
            </a:pPr>
            <a:r>
              <a:rPr lang="en-US" altLang="en-US" kern="1200" dirty="0">
                <a:solidFill>
                  <a:srgbClr val="5655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 the marketplace and customer needs and wants</a:t>
            </a:r>
            <a:endParaRPr lang="en-US" altLang="en-US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600467" y="1678367"/>
            <a:ext cx="1579905" cy="147732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859536">
              <a:spcAft>
                <a:spcPts val="600"/>
              </a:spcAft>
            </a:pPr>
            <a:r>
              <a:rPr lang="en-US" altLang="en-US" kern="1200">
                <a:solidFill>
                  <a:srgbClr val="5655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 Customer-driven marketing strategy</a:t>
            </a:r>
            <a:endParaRPr lang="en-US" altLang="en-US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467627" y="1391112"/>
            <a:ext cx="1436277" cy="1754326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859536">
              <a:spcAft>
                <a:spcPts val="600"/>
              </a:spcAft>
            </a:pPr>
            <a:r>
              <a:rPr lang="en-US" altLang="en-US" kern="1200">
                <a:solidFill>
                  <a:srgbClr val="5655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Construct a marketing program that delivers superior value</a:t>
            </a:r>
            <a:endParaRPr lang="en-US" altLang="en-US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119346" y="1462926"/>
            <a:ext cx="1579905" cy="1754326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859536">
              <a:spcAft>
                <a:spcPts val="600"/>
              </a:spcAft>
            </a:pPr>
            <a:r>
              <a:rPr lang="en-US" altLang="en-US" kern="1200" dirty="0">
                <a:solidFill>
                  <a:srgbClr val="5655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 profitable relationships and create customer delight</a:t>
            </a:r>
            <a:endParaRPr lang="en-US" altLang="en-US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8771065" y="1199608"/>
            <a:ext cx="0" cy="272892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G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8842879" y="1247484"/>
            <a:ext cx="1292650" cy="2031325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859536">
              <a:spcAft>
                <a:spcPts val="600"/>
              </a:spcAft>
            </a:pPr>
            <a:r>
              <a:rPr lang="en-US" altLang="en-US" kern="1200">
                <a:solidFill>
                  <a:srgbClr val="5655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Capture value from customers to create profits and customer quality</a:t>
            </a:r>
            <a:endParaRPr lang="en-US" altLang="en-US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3385025" y="2468320"/>
            <a:ext cx="21544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G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5180372" y="2468320"/>
            <a:ext cx="28725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G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6903904" y="2540134"/>
            <a:ext cx="21544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G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8699251" y="2540134"/>
            <a:ext cx="28725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G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4067257" y="716258"/>
            <a:ext cx="280074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859536">
              <a:spcBef>
                <a:spcPct val="50000"/>
              </a:spcBef>
            </a:pPr>
            <a:r>
              <a:rPr lang="en-US" altLang="en-US" sz="1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Create value </a:t>
            </a:r>
            <a:r>
              <a:rPr lang="en-US" altLang="en-US" sz="1600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altLang="en-US" sz="1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customers and build customer relationships</a:t>
            </a: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7442508" y="633637"/>
            <a:ext cx="280074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859536">
              <a:spcBef>
                <a:spcPct val="50000"/>
              </a:spcBef>
            </a:pPr>
            <a:r>
              <a:rPr lang="en-US" altLang="en-US" sz="1600" kern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Capture value</a:t>
            </a:r>
            <a:r>
              <a:rPr lang="en-US" altLang="en-US" sz="1600" i="1" kern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from </a:t>
            </a:r>
            <a:r>
              <a:rPr lang="en-US" altLang="en-US" sz="1600" kern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customers in return</a:t>
            </a:r>
            <a:endParaRPr lang="en-U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73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3AF35CD-DA30-4E34-B0F3-32C27766DA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6310" y="0"/>
            <a:ext cx="435568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6350" y="484632"/>
            <a:ext cx="3544035" cy="1609344"/>
          </a:xfr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600" b="1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the market place and customer needs</a:t>
            </a:r>
          </a:p>
        </p:txBody>
      </p:sp>
      <p:pic>
        <p:nvPicPr>
          <p:cNvPr id="8" name="Content Placeholder 5"/>
          <p:cNvPicPr>
            <a:picLocks noGrp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99" y="1618931"/>
            <a:ext cx="6882269" cy="3630398"/>
          </a:xfrm>
          <a:prstGeom prst="rect">
            <a:avLst/>
          </a:prstGeom>
        </p:spPr>
      </p:pic>
      <p:sp>
        <p:nvSpPr>
          <p:cNvPr id="7" name="Text Placeholder 4"/>
          <p:cNvSpPr txBox="1">
            <a:spLocks/>
          </p:cNvSpPr>
          <p:nvPr/>
        </p:nvSpPr>
        <p:spPr bwMode="auto">
          <a:xfrm>
            <a:off x="8156351" y="2121408"/>
            <a:ext cx="3544034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/>
            </a:pPr>
            <a:r>
              <a:rPr lang="en-US" sz="1600" dirty="0"/>
              <a:t>Customer Needs, Wants, and Demands</a:t>
            </a:r>
          </a:p>
          <a:p>
            <a:pPr marL="342900" indent="-18288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/>
            </a:pPr>
            <a:endParaRPr lang="en-US" sz="16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CFC42DC-2C46-47C4-BC61-530557385D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4B91A37-AA1F-4966-8ACF-93023547DA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7B17AC5-0931-432F-9A4A-DDCFAA010A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3408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143" y="425286"/>
            <a:ext cx="9404723" cy="1400530"/>
          </a:xfrm>
        </p:spPr>
        <p:txBody>
          <a:bodyPr vert="horz" lIns="91440" tIns="45720" rIns="91440" bIns="45720" rtlCol="0" anchor="t">
            <a:noAutofit/>
          </a:bodyPr>
          <a:lstStyle/>
          <a:p>
            <a:br>
              <a:rPr lang="en-US" sz="2800" b="1" dirty="0"/>
            </a:br>
            <a:endParaRPr lang="en-SG" sz="2800" b="1" dirty="0"/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F2EF2365-34CE-D7F4-03F2-A7F68B59D54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14143" y="1591810"/>
          <a:ext cx="10725585" cy="37304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2"/>
          <p:cNvSpPr txBox="1">
            <a:spLocks/>
          </p:cNvSpPr>
          <p:nvPr/>
        </p:nvSpPr>
        <p:spPr>
          <a:xfrm>
            <a:off x="685800" y="341313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sz="3600" b="1"/>
              <a:t>Understanding the Marketplace</a:t>
            </a:r>
            <a:br>
              <a:rPr lang="en-US" altLang="en-US" sz="3600" b="1"/>
            </a:br>
            <a:r>
              <a:rPr lang="en-US" altLang="en-US" sz="3600" b="1"/>
              <a:t>and Customer Needs</a:t>
            </a:r>
            <a:endParaRPr lang="en-US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127576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930" y="629266"/>
            <a:ext cx="6188190" cy="1622321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br>
              <a:rPr lang="en-US" sz="2600" dirty="0">
                <a:solidFill>
                  <a:srgbClr val="EBEBEB"/>
                </a:solidFill>
              </a:rPr>
            </a:br>
            <a:br>
              <a:rPr lang="en-US" sz="2600" dirty="0">
                <a:solidFill>
                  <a:srgbClr val="EBEBEB"/>
                </a:solidFill>
              </a:rPr>
            </a:br>
            <a:br>
              <a:rPr lang="en-US" sz="2600" dirty="0">
                <a:solidFill>
                  <a:srgbClr val="EBEBEB"/>
                </a:solidFill>
              </a:rPr>
            </a:br>
            <a:endParaRPr lang="en-US" sz="2600" dirty="0">
              <a:solidFill>
                <a:srgbClr val="EBEBEB"/>
              </a:solidFill>
            </a:endParaRPr>
          </a:p>
        </p:txBody>
      </p:sp>
      <p:pic>
        <p:nvPicPr>
          <p:cNvPr id="7" name="Content Placeholder 8"/>
          <p:cNvPicPr>
            <a:picLocks noGrp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9" r="3221"/>
          <a:stretch/>
        </p:blipFill>
        <p:spPr>
          <a:xfrm>
            <a:off x="7437114" y="2286000"/>
            <a:ext cx="4754886" cy="2286000"/>
          </a:xfrm>
          <a:custGeom>
            <a:avLst/>
            <a:gdLst/>
            <a:ahLst/>
            <a:cxnLst/>
            <a:rect l="l" t="t" r="r" b="b"/>
            <a:pathLst>
              <a:path w="4754886" h="2286000">
                <a:moveTo>
                  <a:pt x="15482" y="0"/>
                </a:moveTo>
                <a:lnTo>
                  <a:pt x="4754886" y="0"/>
                </a:lnTo>
                <a:lnTo>
                  <a:pt x="4754886" y="2286000"/>
                </a:lnTo>
                <a:lnTo>
                  <a:pt x="0" y="2286000"/>
                </a:lnTo>
                <a:lnTo>
                  <a:pt x="8036" y="2135352"/>
                </a:lnTo>
                <a:lnTo>
                  <a:pt x="12742" y="2007793"/>
                </a:lnTo>
                <a:lnTo>
                  <a:pt x="17953" y="1877492"/>
                </a:lnTo>
                <a:lnTo>
                  <a:pt x="22827" y="1745133"/>
                </a:lnTo>
                <a:lnTo>
                  <a:pt x="26021" y="1612087"/>
                </a:lnTo>
                <a:lnTo>
                  <a:pt x="28879" y="1476299"/>
                </a:lnTo>
                <a:lnTo>
                  <a:pt x="31904" y="1339139"/>
                </a:lnTo>
                <a:lnTo>
                  <a:pt x="33921" y="1199236"/>
                </a:lnTo>
                <a:lnTo>
                  <a:pt x="33921" y="1057961"/>
                </a:lnTo>
                <a:lnTo>
                  <a:pt x="34930" y="915315"/>
                </a:lnTo>
                <a:lnTo>
                  <a:pt x="33921" y="771297"/>
                </a:lnTo>
                <a:lnTo>
                  <a:pt x="31904" y="625221"/>
                </a:lnTo>
                <a:lnTo>
                  <a:pt x="30055" y="479146"/>
                </a:lnTo>
                <a:lnTo>
                  <a:pt x="26021" y="331013"/>
                </a:lnTo>
                <a:lnTo>
                  <a:pt x="21819" y="181509"/>
                </a:lnTo>
                <a:lnTo>
                  <a:pt x="16944" y="32004"/>
                </a:lnTo>
                <a:close/>
              </a:path>
            </a:pathLst>
          </a:custGeom>
        </p:spPr>
      </p:pic>
      <p:sp>
        <p:nvSpPr>
          <p:cNvPr id="6" name="Text Placeholder 7"/>
          <p:cNvSpPr txBox="1">
            <a:spLocks/>
          </p:cNvSpPr>
          <p:nvPr/>
        </p:nvSpPr>
        <p:spPr bwMode="auto">
          <a:xfrm>
            <a:off x="648930" y="2438400"/>
            <a:ext cx="6188189" cy="3785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ts val="100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/>
            </a:pPr>
            <a:r>
              <a:rPr lang="en-US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Customer Value and Satisfaction</a:t>
            </a:r>
          </a:p>
          <a:p>
            <a:pPr marL="342900" indent="-342900">
              <a:spcBef>
                <a:spcPts val="100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/>
            </a:pPr>
            <a:endParaRPr lang="en-US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740664" y="320675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the Marketplace</a:t>
            </a: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Customer Needs</a:t>
            </a:r>
          </a:p>
        </p:txBody>
      </p:sp>
    </p:spTree>
    <p:extLst>
      <p:ext uri="{BB962C8B-B14F-4D97-AF65-F5344CB8AC3E}">
        <p14:creationId xmlns:p14="http://schemas.microsoft.com/office/powerpoint/2010/main" val="1616134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143" y="425286"/>
            <a:ext cx="9404723" cy="1400530"/>
          </a:xfrm>
        </p:spPr>
        <p:txBody>
          <a:bodyPr vert="horz" lIns="91440" tIns="45720" rIns="91440" bIns="45720" rtlCol="0" anchor="t">
            <a:noAutofit/>
          </a:bodyPr>
          <a:lstStyle/>
          <a:p>
            <a:br>
              <a:rPr lang="en-US" sz="2800" b="1" dirty="0"/>
            </a:br>
            <a:br>
              <a:rPr lang="en-US" sz="2800" b="1" dirty="0"/>
            </a:br>
            <a:endParaRPr lang="en-SG" sz="2800" b="1" dirty="0"/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4525B687-286E-8D23-DFFD-25E3178F3B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3631174"/>
              </p:ext>
            </p:extLst>
          </p:nvPr>
        </p:nvGraphicFramePr>
        <p:xfrm>
          <a:off x="1069848" y="2121408"/>
          <a:ext cx="10058400" cy="405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2"/>
          <p:cNvSpPr txBox="1">
            <a:spLocks/>
          </p:cNvSpPr>
          <p:nvPr/>
        </p:nvSpPr>
        <p:spPr>
          <a:xfrm>
            <a:off x="740664" y="320675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sz="3600" b="1" dirty="0"/>
              <a:t>Designing a Customer Value-Driven Marketing Strategy</a:t>
            </a:r>
          </a:p>
        </p:txBody>
      </p:sp>
      <p:sp>
        <p:nvSpPr>
          <p:cNvPr id="8" name="Text Placeholder 7"/>
          <p:cNvSpPr txBox="1">
            <a:spLocks/>
          </p:cNvSpPr>
          <p:nvPr/>
        </p:nvSpPr>
        <p:spPr bwMode="auto">
          <a:xfrm>
            <a:off x="2295144" y="1500277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n-US" sz="2800" b="1" kern="0" dirty="0">
                <a:solidFill>
                  <a:schemeClr val="accent1">
                    <a:lumMod val="40000"/>
                    <a:lumOff val="60000"/>
                  </a:schemeClr>
                </a:solidFill>
                <a:latin typeface="Calibri" charset="0"/>
                <a:cs typeface="Calibri" pitchFamily="34" charset="0"/>
              </a:rPr>
              <a:t>Segmentation, Targeting and Positioning</a:t>
            </a:r>
          </a:p>
          <a:p>
            <a:pPr marL="342900" indent="-342900" algn="ctr">
              <a:spcBef>
                <a:spcPct val="20000"/>
              </a:spcBef>
              <a:defRPr/>
            </a:pPr>
            <a:endParaRPr lang="en-US" sz="2800" b="1" kern="0" dirty="0">
              <a:solidFill>
                <a:srgbClr val="04617B"/>
              </a:solidFill>
              <a:latin typeface="Calibri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5692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458</TotalTime>
  <Words>744</Words>
  <Application>Microsoft Macintosh PowerPoint</Application>
  <PresentationFormat>Widescreen</PresentationFormat>
  <Paragraphs>165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Calibri</vt:lpstr>
      <vt:lpstr>Rockwell</vt:lpstr>
      <vt:lpstr>Rockwell Condensed</vt:lpstr>
      <vt:lpstr>Rockwell Extra Bold</vt:lpstr>
      <vt:lpstr>Times New Roman</vt:lpstr>
      <vt:lpstr>Wingdings</vt:lpstr>
      <vt:lpstr>Wingdings 3</vt:lpstr>
      <vt:lpstr>Wood Type</vt:lpstr>
      <vt:lpstr>Chapter 1</vt:lpstr>
      <vt:lpstr>Learning Goals</vt:lpstr>
      <vt:lpstr>What is Marketing? </vt:lpstr>
      <vt:lpstr>What is Marketing? </vt:lpstr>
      <vt:lpstr>The Marketing Process</vt:lpstr>
      <vt:lpstr>Understanding the market place and customer needs</vt:lpstr>
      <vt:lpstr> </vt:lpstr>
      <vt:lpstr>   </vt:lpstr>
      <vt:lpstr>  </vt:lpstr>
      <vt:lpstr>PowerPoint Presentation</vt:lpstr>
      <vt:lpstr>Marketing Management Orientations</vt:lpstr>
      <vt:lpstr>PowerPoint Presentation</vt:lpstr>
      <vt:lpstr>Preparing an Integrated Marketing Plan and Program</vt:lpstr>
      <vt:lpstr>Marketing Mix</vt:lpstr>
      <vt:lpstr>Building Customer Relationships</vt:lpstr>
      <vt:lpstr>The Changing Marketing Landscape- Digital Era</vt:lpstr>
      <vt:lpstr>The Changing Marketing Landscape- Digital Era</vt:lpstr>
      <vt:lpstr>Mobile </vt:lpstr>
      <vt:lpstr>WEB</vt:lpstr>
      <vt:lpstr>Advertising</vt:lpstr>
      <vt:lpstr>CONTent</vt:lpstr>
      <vt:lpstr>PersonaLIzatioN </vt:lpstr>
      <vt:lpstr>Digital Devices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Management</dc:title>
  <dc:creator>Nilufer/MO/Nilufer Yasmin Munni (Email: nilufer.munni@robi.com.bd)</dc:creator>
  <cp:lastModifiedBy>nilufer.yasmin.m@outlook.com</cp:lastModifiedBy>
  <cp:revision>50</cp:revision>
  <dcterms:created xsi:type="dcterms:W3CDTF">2020-02-02T06:50:28Z</dcterms:created>
  <dcterms:modified xsi:type="dcterms:W3CDTF">2024-02-10T04:56:41Z</dcterms:modified>
</cp:coreProperties>
</file>